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image72.svg" ContentType="image/sv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2" r:id="rId4"/>
    <p:sldMasterId id="2147483880" r:id="rId5"/>
    <p:sldMasterId id="2147483836" r:id="rId6"/>
    <p:sldMasterId id="2147483899" r:id="rId7"/>
  </p:sldMasterIdLst>
  <p:notesMasterIdLst>
    <p:notesMasterId r:id="rId78"/>
  </p:notesMasterIdLst>
  <p:handoutMasterIdLst>
    <p:handoutMasterId r:id="rId79"/>
  </p:handoutMasterIdLst>
  <p:sldIdLst>
    <p:sldId id="468" r:id="rId8"/>
    <p:sldId id="472" r:id="rId9"/>
    <p:sldId id="471"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387" r:id="rId27"/>
    <p:sldId id="388" r:id="rId28"/>
    <p:sldId id="489" r:id="rId29"/>
    <p:sldId id="490" r:id="rId30"/>
    <p:sldId id="379" r:id="rId31"/>
    <p:sldId id="380" r:id="rId32"/>
    <p:sldId id="381" r:id="rId33"/>
    <p:sldId id="382" r:id="rId34"/>
    <p:sldId id="373" r:id="rId35"/>
    <p:sldId id="491" r:id="rId36"/>
    <p:sldId id="374" r:id="rId37"/>
    <p:sldId id="396" r:id="rId38"/>
    <p:sldId id="397" r:id="rId39"/>
    <p:sldId id="383" r:id="rId40"/>
    <p:sldId id="384" r:id="rId41"/>
    <p:sldId id="385" r:id="rId42"/>
    <p:sldId id="386" r:id="rId43"/>
    <p:sldId id="493" r:id="rId44"/>
    <p:sldId id="494" r:id="rId45"/>
    <p:sldId id="495" r:id="rId46"/>
    <p:sldId id="398" r:id="rId47"/>
    <p:sldId id="492" r:id="rId48"/>
    <p:sldId id="496" r:id="rId49"/>
    <p:sldId id="497" r:id="rId50"/>
    <p:sldId id="498" r:id="rId51"/>
    <p:sldId id="392" r:id="rId52"/>
    <p:sldId id="499" r:id="rId53"/>
    <p:sldId id="393" r:id="rId54"/>
    <p:sldId id="500" r:id="rId55"/>
    <p:sldId id="501" r:id="rId56"/>
    <p:sldId id="394" r:id="rId57"/>
    <p:sldId id="395" r:id="rId58"/>
    <p:sldId id="502" r:id="rId59"/>
    <p:sldId id="506" r:id="rId60"/>
    <p:sldId id="509" r:id="rId61"/>
    <p:sldId id="515" r:id="rId62"/>
    <p:sldId id="518" r:id="rId63"/>
    <p:sldId id="519" r:id="rId64"/>
    <p:sldId id="520" r:id="rId65"/>
    <p:sldId id="508" r:id="rId66"/>
    <p:sldId id="510" r:id="rId67"/>
    <p:sldId id="522" r:id="rId68"/>
    <p:sldId id="523" r:id="rId69"/>
    <p:sldId id="524" r:id="rId70"/>
    <p:sldId id="525" r:id="rId71"/>
    <p:sldId id="521" r:id="rId72"/>
    <p:sldId id="511" r:id="rId73"/>
    <p:sldId id="513" r:id="rId74"/>
    <p:sldId id="512" r:id="rId75"/>
    <p:sldId id="514" r:id="rId76"/>
    <p:sldId id="516" r:id="rId77"/>
  </p:sldIdLst>
  <p:sldSz cx="9144000"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75B8A2-78F2-6B48-811B-31829A83FC2F}">
          <p14:sldIdLst>
            <p14:sldId id="468"/>
            <p14:sldId id="472"/>
            <p14:sldId id="471"/>
            <p14:sldId id="473"/>
            <p14:sldId id="474"/>
            <p14:sldId id="475"/>
            <p14:sldId id="476"/>
            <p14:sldId id="477"/>
            <p14:sldId id="478"/>
            <p14:sldId id="479"/>
            <p14:sldId id="480"/>
            <p14:sldId id="481"/>
            <p14:sldId id="482"/>
            <p14:sldId id="483"/>
            <p14:sldId id="484"/>
            <p14:sldId id="485"/>
            <p14:sldId id="486"/>
            <p14:sldId id="487"/>
            <p14:sldId id="488"/>
            <p14:sldId id="387"/>
            <p14:sldId id="388"/>
            <p14:sldId id="489"/>
            <p14:sldId id="490"/>
            <p14:sldId id="379"/>
            <p14:sldId id="380"/>
            <p14:sldId id="381"/>
            <p14:sldId id="382"/>
            <p14:sldId id="373"/>
            <p14:sldId id="491"/>
            <p14:sldId id="374"/>
            <p14:sldId id="396"/>
            <p14:sldId id="397"/>
            <p14:sldId id="383"/>
            <p14:sldId id="384"/>
            <p14:sldId id="385"/>
            <p14:sldId id="386"/>
            <p14:sldId id="493"/>
            <p14:sldId id="494"/>
            <p14:sldId id="495"/>
            <p14:sldId id="398"/>
            <p14:sldId id="492"/>
            <p14:sldId id="496"/>
            <p14:sldId id="497"/>
            <p14:sldId id="498"/>
            <p14:sldId id="392"/>
            <p14:sldId id="499"/>
            <p14:sldId id="393"/>
            <p14:sldId id="500"/>
            <p14:sldId id="501"/>
            <p14:sldId id="394"/>
            <p14:sldId id="395"/>
            <p14:sldId id="502"/>
            <p14:sldId id="506"/>
            <p14:sldId id="509"/>
            <p14:sldId id="515"/>
            <p14:sldId id="518"/>
            <p14:sldId id="519"/>
            <p14:sldId id="520"/>
            <p14:sldId id="508"/>
            <p14:sldId id="510"/>
            <p14:sldId id="522"/>
            <p14:sldId id="523"/>
            <p14:sldId id="524"/>
            <p14:sldId id="525"/>
            <p14:sldId id="521"/>
            <p14:sldId id="511"/>
            <p14:sldId id="513"/>
            <p14:sldId id="512"/>
            <p14:sldId id="514"/>
            <p14:sldId id="516"/>
          </p14:sldIdLst>
        </p14:section>
        <p14:section name="Untitled Section" id="{21D6AE3F-05F4-264C-ABD7-D2E2E0265390}">
          <p14:sldIdLst/>
        </p14:section>
      </p14:sectionLst>
    </p:ext>
    <p:ext uri="{EFAFB233-063F-42B5-8137-9DF3F51BA10A}">
      <p15:sldGuideLst xmlns:p15="http://schemas.microsoft.com/office/powerpoint/2012/main">
        <p15:guide id="1" orient="horz" pos="1620" userDrawn="1">
          <p15:clr>
            <a:srgbClr val="A4A3A4"/>
          </p15:clr>
        </p15:guide>
        <p15:guide id="2" pos="3833" userDrawn="1">
          <p15:clr>
            <a:srgbClr val="A4A3A4"/>
          </p15:clr>
        </p15:guide>
        <p15:guide id="4" pos="1927" userDrawn="1">
          <p15:clr>
            <a:srgbClr val="A4A3A4"/>
          </p15:clr>
        </p15:guide>
        <p15:guide id="5" pos="5760" userDrawn="1">
          <p15:clr>
            <a:srgbClr val="A4A3A4"/>
          </p15:clr>
        </p15:guide>
        <p15:guide id="6"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E49"/>
    <a:srgbClr val="3B3B3B"/>
    <a:srgbClr val="FF4100"/>
    <a:srgbClr val="000000"/>
    <a:srgbClr val="666666"/>
    <a:srgbClr val="748B91"/>
    <a:srgbClr val="183D48"/>
    <a:srgbClr val="D032C9"/>
    <a:srgbClr val="FF8D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B27D8-46AA-4E73-8042-120515354D79}" v="350" dt="2024-08-28T11:29:02.073"/>
    <p1510:client id="{C1FEE6DD-14BB-4F48-8AB3-8484A3B51137}" v="6" dt="2024-08-28T12:32:43.937"/>
    <p1510:client id="{C7749F6D-516D-B502-3C72-DB86761EFE9E}" v="8" dt="2024-08-27T14:29:17.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3833"/>
        <p:guide pos="1927"/>
        <p:guide pos="5760"/>
        <p:guide pos="3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6/11/relationships/changesInfo" Target="changesInfos/changesInfo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ine Théate" userId="S::a.theate@stariongroup.eu::ca39afd2-adde-40a1-bf92-570e10377172" providerId="AD" clId="Web-{C7749F6D-516D-B502-3C72-DB86761EFE9E}"/>
    <pc:docChg chg="modSld">
      <pc:chgData name="Antoine Théate" userId="S::a.theate@stariongroup.eu::ca39afd2-adde-40a1-bf92-570e10377172" providerId="AD" clId="Web-{C7749F6D-516D-B502-3C72-DB86761EFE9E}" dt="2024-08-27T14:29:17.124" v="5"/>
      <pc:docMkLst>
        <pc:docMk/>
      </pc:docMkLst>
      <pc:sldChg chg="addSp delSp modSp addAnim delAnim">
        <pc:chgData name="Antoine Théate" userId="S::a.theate@stariongroup.eu::ca39afd2-adde-40a1-bf92-570e10377172" providerId="AD" clId="Web-{C7749F6D-516D-B502-3C72-DB86761EFE9E}" dt="2024-08-27T14:29:17.124" v="5"/>
        <pc:sldMkLst>
          <pc:docMk/>
          <pc:sldMk cId="613152033" sldId="515"/>
        </pc:sldMkLst>
        <pc:picChg chg="add del mod">
          <ac:chgData name="Antoine Théate" userId="S::a.theate@stariongroup.eu::ca39afd2-adde-40a1-bf92-570e10377172" providerId="AD" clId="Web-{C7749F6D-516D-B502-3C72-DB86761EFE9E}" dt="2024-08-27T14:29:07.749" v="2"/>
          <ac:picMkLst>
            <pc:docMk/>
            <pc:sldMk cId="613152033" sldId="515"/>
            <ac:picMk id="3" creationId="{345708E9-D95D-88F5-0762-4363F5222976}"/>
          </ac:picMkLst>
        </pc:picChg>
        <pc:picChg chg="add del mod">
          <ac:chgData name="Antoine Théate" userId="S::a.theate@stariongroup.eu::ca39afd2-adde-40a1-bf92-570e10377172" providerId="AD" clId="Web-{C7749F6D-516D-B502-3C72-DB86761EFE9E}" dt="2024-08-27T14:29:17.124" v="5"/>
          <ac:picMkLst>
            <pc:docMk/>
            <pc:sldMk cId="613152033" sldId="515"/>
            <ac:picMk id="4" creationId="{142B0351-F73E-326C-1B1A-EFEF4CEF7265}"/>
          </ac:picMkLst>
        </pc:picChg>
        <pc:picChg chg="add del">
          <ac:chgData name="Antoine Théate" userId="S::a.theate@stariongroup.eu::ca39afd2-adde-40a1-bf92-570e10377172" providerId="AD" clId="Web-{C7749F6D-516D-B502-3C72-DB86761EFE9E}" dt="2024-08-27T14:29:09.078" v="3"/>
          <ac:picMkLst>
            <pc:docMk/>
            <pc:sldMk cId="613152033" sldId="515"/>
            <ac:picMk id="4100" creationId="{0540A2D8-8CDD-F63D-721C-045274441FA9}"/>
          </ac:picMkLst>
        </pc:picChg>
      </pc:sldChg>
    </pc:docChg>
  </pc:docChgLst>
  <pc:docChgLst>
    <pc:chgData name="Antoine Théate" userId="ca39afd2-adde-40a1-bf92-570e10377172" providerId="ADAL" clId="{882B27D8-46AA-4E73-8042-120515354D79}"/>
    <pc:docChg chg="undo redo custSel addSld delSld modSld modSection">
      <pc:chgData name="Antoine Théate" userId="ca39afd2-adde-40a1-bf92-570e10377172" providerId="ADAL" clId="{882B27D8-46AA-4E73-8042-120515354D79}" dt="2024-08-28T11:29:02.073" v="625" actId="20577"/>
      <pc:docMkLst>
        <pc:docMk/>
      </pc:docMkLst>
      <pc:sldChg chg="addSp delSp modSp mod modAnim">
        <pc:chgData name="Antoine Théate" userId="ca39afd2-adde-40a1-bf92-570e10377172" providerId="ADAL" clId="{882B27D8-46AA-4E73-8042-120515354D79}" dt="2024-08-28T08:08:45.448" v="372" actId="20577"/>
        <pc:sldMkLst>
          <pc:docMk/>
          <pc:sldMk cId="849812096" sldId="508"/>
        </pc:sldMkLst>
        <pc:spChg chg="mod">
          <ac:chgData name="Antoine Théate" userId="ca39afd2-adde-40a1-bf92-570e10377172" providerId="ADAL" clId="{882B27D8-46AA-4E73-8042-120515354D79}" dt="2024-08-28T08:08:45.448" v="372" actId="20577"/>
          <ac:spMkLst>
            <pc:docMk/>
            <pc:sldMk cId="849812096" sldId="508"/>
            <ac:spMk id="3" creationId="{A84BEC93-1662-1299-757F-2B208D03A334}"/>
          </ac:spMkLst>
        </pc:spChg>
        <pc:picChg chg="add del">
          <ac:chgData name="Antoine Théate" userId="ca39afd2-adde-40a1-bf92-570e10377172" providerId="ADAL" clId="{882B27D8-46AA-4E73-8042-120515354D79}" dt="2024-08-28T08:01:26.688" v="313" actId="22"/>
          <ac:picMkLst>
            <pc:docMk/>
            <pc:sldMk cId="849812096" sldId="508"/>
            <ac:picMk id="4" creationId="{4471B2C3-FA39-B8CF-9F14-F65E4584E1DB}"/>
          </ac:picMkLst>
        </pc:picChg>
        <pc:picChg chg="add del">
          <ac:chgData name="Antoine Théate" userId="ca39afd2-adde-40a1-bf92-570e10377172" providerId="ADAL" clId="{882B27D8-46AA-4E73-8042-120515354D79}" dt="2024-08-28T08:01:31.297" v="315" actId="22"/>
          <ac:picMkLst>
            <pc:docMk/>
            <pc:sldMk cId="849812096" sldId="508"/>
            <ac:picMk id="6" creationId="{0A38523C-EEF4-9F9A-98CC-9E9A04B9A04E}"/>
          </ac:picMkLst>
        </pc:picChg>
        <pc:picChg chg="add del">
          <ac:chgData name="Antoine Théate" userId="ca39afd2-adde-40a1-bf92-570e10377172" providerId="ADAL" clId="{882B27D8-46AA-4E73-8042-120515354D79}" dt="2024-08-28T08:01:37.216" v="317" actId="478"/>
          <ac:picMkLst>
            <pc:docMk/>
            <pc:sldMk cId="849812096" sldId="508"/>
            <ac:picMk id="8" creationId="{A37125C0-39DD-FDA2-701D-58A2A68BAE12}"/>
          </ac:picMkLst>
        </pc:picChg>
        <pc:picChg chg="add mod">
          <ac:chgData name="Antoine Théate" userId="ca39afd2-adde-40a1-bf92-570e10377172" providerId="ADAL" clId="{882B27D8-46AA-4E73-8042-120515354D79}" dt="2024-08-28T08:04:51.014" v="357" actId="1076"/>
          <ac:picMkLst>
            <pc:docMk/>
            <pc:sldMk cId="849812096" sldId="508"/>
            <ac:picMk id="1026" creationId="{4AFAE6E0-5888-475F-FAF9-91D912813AD7}"/>
          </ac:picMkLst>
        </pc:picChg>
        <pc:picChg chg="add mod">
          <ac:chgData name="Antoine Théate" userId="ca39afd2-adde-40a1-bf92-570e10377172" providerId="ADAL" clId="{882B27D8-46AA-4E73-8042-120515354D79}" dt="2024-08-28T08:04:54.958" v="358" actId="1076"/>
          <ac:picMkLst>
            <pc:docMk/>
            <pc:sldMk cId="849812096" sldId="508"/>
            <ac:picMk id="1028" creationId="{956DB30A-E13B-46E1-178C-7B1ED59D5925}"/>
          </ac:picMkLst>
        </pc:picChg>
        <pc:picChg chg="mod">
          <ac:chgData name="Antoine Théate" userId="ca39afd2-adde-40a1-bf92-570e10377172" providerId="ADAL" clId="{882B27D8-46AA-4E73-8042-120515354D79}" dt="2024-08-28T08:03:47.914" v="346" actId="408"/>
          <ac:picMkLst>
            <pc:docMk/>
            <pc:sldMk cId="849812096" sldId="508"/>
            <ac:picMk id="2050" creationId="{BFF1A286-73F4-94CE-7FB4-818B2550940F}"/>
          </ac:picMkLst>
        </pc:picChg>
        <pc:picChg chg="mod">
          <ac:chgData name="Antoine Théate" userId="ca39afd2-adde-40a1-bf92-570e10377172" providerId="ADAL" clId="{882B27D8-46AA-4E73-8042-120515354D79}" dt="2024-08-28T08:04:20.406" v="353" actId="1076"/>
          <ac:picMkLst>
            <pc:docMk/>
            <pc:sldMk cId="849812096" sldId="508"/>
            <ac:picMk id="2052" creationId="{6D1D390B-073D-DE97-25D8-2AE2E7D21C8F}"/>
          </ac:picMkLst>
        </pc:picChg>
      </pc:sldChg>
      <pc:sldChg chg="addSp delSp modSp mod modAnim">
        <pc:chgData name="Antoine Théate" userId="ca39afd2-adde-40a1-bf92-570e10377172" providerId="ADAL" clId="{882B27D8-46AA-4E73-8042-120515354D79}" dt="2024-08-28T07:26:39.319" v="134" actId="1076"/>
        <pc:sldMkLst>
          <pc:docMk/>
          <pc:sldMk cId="613152033" sldId="515"/>
        </pc:sldMkLst>
        <pc:spChg chg="mod">
          <ac:chgData name="Antoine Théate" userId="ca39afd2-adde-40a1-bf92-570e10377172" providerId="ADAL" clId="{882B27D8-46AA-4E73-8042-120515354D79}" dt="2024-08-28T07:26:08.438" v="126" actId="20577"/>
          <ac:spMkLst>
            <pc:docMk/>
            <pc:sldMk cId="613152033" sldId="515"/>
            <ac:spMk id="2" creationId="{5E26970C-925B-1272-E17E-5487D3687663}"/>
          </ac:spMkLst>
        </pc:spChg>
        <pc:picChg chg="add del mod">
          <ac:chgData name="Antoine Théate" userId="ca39afd2-adde-40a1-bf92-570e10377172" providerId="ADAL" clId="{882B27D8-46AA-4E73-8042-120515354D79}" dt="2024-08-28T07:25:28.170" v="108" actId="478"/>
          <ac:picMkLst>
            <pc:docMk/>
            <pc:sldMk cId="613152033" sldId="515"/>
            <ac:picMk id="4" creationId="{6765E7CF-A406-1FB3-6C86-64B66FE0F16B}"/>
          </ac:picMkLst>
        </pc:picChg>
        <pc:picChg chg="add del mod">
          <ac:chgData name="Antoine Théate" userId="ca39afd2-adde-40a1-bf92-570e10377172" providerId="ADAL" clId="{882B27D8-46AA-4E73-8042-120515354D79}" dt="2024-08-28T07:26:10.758" v="129" actId="478"/>
          <ac:picMkLst>
            <pc:docMk/>
            <pc:sldMk cId="613152033" sldId="515"/>
            <ac:picMk id="6" creationId="{48F338AF-046C-B935-2C5A-14A938F35C18}"/>
          </ac:picMkLst>
        </pc:picChg>
        <pc:picChg chg="add del mod">
          <ac:chgData name="Antoine Théate" userId="ca39afd2-adde-40a1-bf92-570e10377172" providerId="ADAL" clId="{882B27D8-46AA-4E73-8042-120515354D79}" dt="2024-08-28T07:26:10.322" v="128" actId="478"/>
          <ac:picMkLst>
            <pc:docMk/>
            <pc:sldMk cId="613152033" sldId="515"/>
            <ac:picMk id="8" creationId="{E87030D7-B55D-1BD7-4B99-DB628A76FF3D}"/>
          </ac:picMkLst>
        </pc:picChg>
        <pc:picChg chg="add del mod">
          <ac:chgData name="Antoine Théate" userId="ca39afd2-adde-40a1-bf92-570e10377172" providerId="ADAL" clId="{882B27D8-46AA-4E73-8042-120515354D79}" dt="2024-08-28T07:26:09.878" v="127" actId="478"/>
          <ac:picMkLst>
            <pc:docMk/>
            <pc:sldMk cId="613152033" sldId="515"/>
            <ac:picMk id="10" creationId="{0023AD55-CF9C-7738-13F5-7F744602377D}"/>
          </ac:picMkLst>
        </pc:picChg>
        <pc:picChg chg="add mod">
          <ac:chgData name="Antoine Théate" userId="ca39afd2-adde-40a1-bf92-570e10377172" providerId="ADAL" clId="{882B27D8-46AA-4E73-8042-120515354D79}" dt="2024-08-28T07:26:39.319" v="134" actId="1076"/>
          <ac:picMkLst>
            <pc:docMk/>
            <pc:sldMk cId="613152033" sldId="515"/>
            <ac:picMk id="12" creationId="{9E97B65F-77C7-7661-FD72-1CF54A42B110}"/>
          </ac:picMkLst>
        </pc:picChg>
        <pc:picChg chg="del">
          <ac:chgData name="Antoine Théate" userId="ca39afd2-adde-40a1-bf92-570e10377172" providerId="ADAL" clId="{882B27D8-46AA-4E73-8042-120515354D79}" dt="2024-08-28T07:22:41.441" v="13" actId="478"/>
          <ac:picMkLst>
            <pc:docMk/>
            <pc:sldMk cId="613152033" sldId="515"/>
            <ac:picMk id="4098" creationId="{28C8D702-AF56-50EC-1EC7-0B438FE63140}"/>
          </ac:picMkLst>
        </pc:picChg>
        <pc:picChg chg="del">
          <ac:chgData name="Antoine Théate" userId="ca39afd2-adde-40a1-bf92-570e10377172" providerId="ADAL" clId="{882B27D8-46AA-4E73-8042-120515354D79}" dt="2024-08-28T07:22:41.965" v="14" actId="478"/>
          <ac:picMkLst>
            <pc:docMk/>
            <pc:sldMk cId="613152033" sldId="515"/>
            <ac:picMk id="4100" creationId="{0540A2D8-8CDD-F63D-721C-045274441FA9}"/>
          </ac:picMkLst>
        </pc:picChg>
        <pc:picChg chg="del">
          <ac:chgData name="Antoine Théate" userId="ca39afd2-adde-40a1-bf92-570e10377172" providerId="ADAL" clId="{882B27D8-46AA-4E73-8042-120515354D79}" dt="2024-08-28T07:22:42.575" v="15" actId="478"/>
          <ac:picMkLst>
            <pc:docMk/>
            <pc:sldMk cId="613152033" sldId="515"/>
            <ac:picMk id="4102" creationId="{96A36C35-CAB1-7ADD-4126-E0084EF9A7BD}"/>
          </ac:picMkLst>
        </pc:picChg>
      </pc:sldChg>
      <pc:sldChg chg="add del">
        <pc:chgData name="Antoine Théate" userId="ca39afd2-adde-40a1-bf92-570e10377172" providerId="ADAL" clId="{882B27D8-46AA-4E73-8042-120515354D79}" dt="2024-08-28T07:59:58.628" v="309" actId="2696"/>
        <pc:sldMkLst>
          <pc:docMk/>
          <pc:sldMk cId="1641580376" sldId="517"/>
        </pc:sldMkLst>
      </pc:sldChg>
      <pc:sldChg chg="addSp delSp modSp add del mod modAnim">
        <pc:chgData name="Antoine Théate" userId="ca39afd2-adde-40a1-bf92-570e10377172" providerId="ADAL" clId="{882B27D8-46AA-4E73-8042-120515354D79}" dt="2024-08-28T07:15:46.041" v="11" actId="2696"/>
        <pc:sldMkLst>
          <pc:docMk/>
          <pc:sldMk cId="2651120321" sldId="517"/>
        </pc:sldMkLst>
        <pc:picChg chg="add mod">
          <ac:chgData name="Antoine Théate" userId="ca39afd2-adde-40a1-bf92-570e10377172" providerId="ADAL" clId="{882B27D8-46AA-4E73-8042-120515354D79}" dt="2024-08-28T07:15:20.480" v="8" actId="1076"/>
          <ac:picMkLst>
            <pc:docMk/>
            <pc:sldMk cId="2651120321" sldId="517"/>
            <ac:picMk id="3" creationId="{59E5CD5D-49E6-922F-7876-2F0B4848E3DD}"/>
          </ac:picMkLst>
        </pc:picChg>
        <pc:picChg chg="mod">
          <ac:chgData name="Antoine Théate" userId="ca39afd2-adde-40a1-bf92-570e10377172" providerId="ADAL" clId="{882B27D8-46AA-4E73-8042-120515354D79}" dt="2024-08-28T07:15:05.406" v="3" actId="1076"/>
          <ac:picMkLst>
            <pc:docMk/>
            <pc:sldMk cId="2651120321" sldId="517"/>
            <ac:picMk id="4098" creationId="{28C8D702-AF56-50EC-1EC7-0B438FE63140}"/>
          </ac:picMkLst>
        </pc:picChg>
        <pc:picChg chg="del">
          <ac:chgData name="Antoine Théate" userId="ca39afd2-adde-40a1-bf92-570e10377172" providerId="ADAL" clId="{882B27D8-46AA-4E73-8042-120515354D79}" dt="2024-08-28T07:15:03.008" v="2" actId="478"/>
          <ac:picMkLst>
            <pc:docMk/>
            <pc:sldMk cId="2651120321" sldId="517"/>
            <ac:picMk id="4100" creationId="{0540A2D8-8CDD-F63D-721C-045274441FA9}"/>
          </ac:picMkLst>
        </pc:picChg>
        <pc:picChg chg="del">
          <ac:chgData name="Antoine Théate" userId="ca39afd2-adde-40a1-bf92-570e10377172" providerId="ADAL" clId="{882B27D8-46AA-4E73-8042-120515354D79}" dt="2024-08-28T07:15:01.654" v="1" actId="478"/>
          <ac:picMkLst>
            <pc:docMk/>
            <pc:sldMk cId="2651120321" sldId="517"/>
            <ac:picMk id="4102" creationId="{96A36C35-CAB1-7ADD-4126-E0084EF9A7BD}"/>
          </ac:picMkLst>
        </pc:picChg>
        <pc:cxnChg chg="add del">
          <ac:chgData name="Antoine Théate" userId="ca39afd2-adde-40a1-bf92-570e10377172" providerId="ADAL" clId="{882B27D8-46AA-4E73-8042-120515354D79}" dt="2024-08-28T07:15:40.043" v="10" actId="478"/>
          <ac:cxnSpMkLst>
            <pc:docMk/>
            <pc:sldMk cId="2651120321" sldId="517"/>
            <ac:cxnSpMk id="5" creationId="{93BC1836-4BA7-991C-2873-5A2CFE0B56C9}"/>
          </ac:cxnSpMkLst>
        </pc:cxnChg>
      </pc:sldChg>
      <pc:sldChg chg="addSp modSp add mod modAnim">
        <pc:chgData name="Antoine Théate" userId="ca39afd2-adde-40a1-bf92-570e10377172" providerId="ADAL" clId="{882B27D8-46AA-4E73-8042-120515354D79}" dt="2024-08-28T07:43:58.969" v="193" actId="1076"/>
        <pc:sldMkLst>
          <pc:docMk/>
          <pc:sldMk cId="3325005949" sldId="518"/>
        </pc:sldMkLst>
        <pc:picChg chg="mod">
          <ac:chgData name="Antoine Théate" userId="ca39afd2-adde-40a1-bf92-570e10377172" providerId="ADAL" clId="{882B27D8-46AA-4E73-8042-120515354D79}" dt="2024-08-28T07:27:34.218" v="138" actId="1076"/>
          <ac:picMkLst>
            <pc:docMk/>
            <pc:sldMk cId="3325005949" sldId="518"/>
            <ac:picMk id="6" creationId="{48F338AF-046C-B935-2C5A-14A938F35C18}"/>
          </ac:picMkLst>
        </pc:picChg>
        <pc:picChg chg="mod">
          <ac:chgData name="Antoine Théate" userId="ca39afd2-adde-40a1-bf92-570e10377172" providerId="ADAL" clId="{882B27D8-46AA-4E73-8042-120515354D79}" dt="2024-08-28T07:43:58.969" v="193" actId="1076"/>
          <ac:picMkLst>
            <pc:docMk/>
            <pc:sldMk cId="3325005949" sldId="518"/>
            <ac:picMk id="8" creationId="{E87030D7-B55D-1BD7-4B99-DB628A76FF3D}"/>
          </ac:picMkLst>
        </pc:picChg>
        <pc:picChg chg="mod ord">
          <ac:chgData name="Antoine Théate" userId="ca39afd2-adde-40a1-bf92-570e10377172" providerId="ADAL" clId="{882B27D8-46AA-4E73-8042-120515354D79}" dt="2024-08-28T07:43:53.688" v="192" actId="14100"/>
          <ac:picMkLst>
            <pc:docMk/>
            <pc:sldMk cId="3325005949" sldId="518"/>
            <ac:picMk id="10" creationId="{0023AD55-CF9C-7738-13F5-7F744602377D}"/>
          </ac:picMkLst>
        </pc:picChg>
        <pc:cxnChg chg="add">
          <ac:chgData name="Antoine Théate" userId="ca39afd2-adde-40a1-bf92-570e10377172" providerId="ADAL" clId="{882B27D8-46AA-4E73-8042-120515354D79}" dt="2024-08-28T07:27:45.900" v="139" actId="11529"/>
          <ac:cxnSpMkLst>
            <pc:docMk/>
            <pc:sldMk cId="3325005949" sldId="518"/>
            <ac:cxnSpMk id="4" creationId="{82BF4DE3-65FF-D1D0-1938-48CD78AB2D44}"/>
          </ac:cxnSpMkLst>
        </pc:cxnChg>
      </pc:sldChg>
      <pc:sldChg chg="addSp delSp modSp add mod modTransition delAnim modAnim">
        <pc:chgData name="Antoine Théate" userId="ca39afd2-adde-40a1-bf92-570e10377172" providerId="ADAL" clId="{882B27D8-46AA-4E73-8042-120515354D79}" dt="2024-08-28T07:52:33.745" v="255"/>
        <pc:sldMkLst>
          <pc:docMk/>
          <pc:sldMk cId="4172033715" sldId="519"/>
        </pc:sldMkLst>
        <pc:spChg chg="mod modVis">
          <ac:chgData name="Antoine Théate" userId="ca39afd2-adde-40a1-bf92-570e10377172" providerId="ADAL" clId="{882B27D8-46AA-4E73-8042-120515354D79}" dt="2024-08-28T07:51:09.192" v="247" actId="33935"/>
          <ac:spMkLst>
            <pc:docMk/>
            <pc:sldMk cId="4172033715" sldId="519"/>
            <ac:spMk id="2" creationId="{5E26970C-925B-1272-E17E-5487D3687663}"/>
          </ac:spMkLst>
        </pc:spChg>
        <pc:spChg chg="add del mod">
          <ac:chgData name="Antoine Théate" userId="ca39afd2-adde-40a1-bf92-570e10377172" providerId="ADAL" clId="{882B27D8-46AA-4E73-8042-120515354D79}" dt="2024-08-28T07:39:49.604" v="165" actId="478"/>
          <ac:spMkLst>
            <pc:docMk/>
            <pc:sldMk cId="4172033715" sldId="519"/>
            <ac:spMk id="7" creationId="{01540C40-2ACC-70A9-9FB7-5A8EA3F7119B}"/>
          </ac:spMkLst>
        </pc:spChg>
        <pc:grpChg chg="add mod">
          <ac:chgData name="Antoine Théate" userId="ca39afd2-adde-40a1-bf92-570e10377172" providerId="ADAL" clId="{882B27D8-46AA-4E73-8042-120515354D79}" dt="2024-08-28T07:49:32.593" v="239" actId="465"/>
          <ac:grpSpMkLst>
            <pc:docMk/>
            <pc:sldMk cId="4172033715" sldId="519"/>
            <ac:grpSpMk id="32" creationId="{0F8220C1-A46B-0792-CDDE-941D42BACC3F}"/>
          </ac:grpSpMkLst>
        </pc:grpChg>
        <pc:picChg chg="add mod modVis">
          <ac:chgData name="Antoine Théate" userId="ca39afd2-adde-40a1-bf92-570e10377172" providerId="ADAL" clId="{882B27D8-46AA-4E73-8042-120515354D79}" dt="2024-08-28T07:51:09.192" v="247" actId="33935"/>
          <ac:picMkLst>
            <pc:docMk/>
            <pc:sldMk cId="4172033715" sldId="519"/>
            <ac:picMk id="5" creationId="{749A1ED2-2655-BDD3-FD63-CEAF0BD08946}"/>
          </ac:picMkLst>
        </pc:picChg>
        <pc:picChg chg="del">
          <ac:chgData name="Antoine Théate" userId="ca39afd2-adde-40a1-bf92-570e10377172" providerId="ADAL" clId="{882B27D8-46AA-4E73-8042-120515354D79}" dt="2024-08-28T07:39:09.898" v="158" actId="478"/>
          <ac:picMkLst>
            <pc:docMk/>
            <pc:sldMk cId="4172033715" sldId="519"/>
            <ac:picMk id="6" creationId="{48F338AF-046C-B935-2C5A-14A938F35C18}"/>
          </ac:picMkLst>
        </pc:picChg>
        <pc:picChg chg="del">
          <ac:chgData name="Antoine Théate" userId="ca39afd2-adde-40a1-bf92-570e10377172" providerId="ADAL" clId="{882B27D8-46AA-4E73-8042-120515354D79}" dt="2024-08-28T07:39:11.665" v="159" actId="478"/>
          <ac:picMkLst>
            <pc:docMk/>
            <pc:sldMk cId="4172033715" sldId="519"/>
            <ac:picMk id="8" creationId="{E87030D7-B55D-1BD7-4B99-DB628A76FF3D}"/>
          </ac:picMkLst>
        </pc:picChg>
        <pc:picChg chg="del">
          <ac:chgData name="Antoine Théate" userId="ca39afd2-adde-40a1-bf92-570e10377172" providerId="ADAL" clId="{882B27D8-46AA-4E73-8042-120515354D79}" dt="2024-08-28T07:39:09.898" v="158" actId="478"/>
          <ac:picMkLst>
            <pc:docMk/>
            <pc:sldMk cId="4172033715" sldId="519"/>
            <ac:picMk id="10" creationId="{0023AD55-CF9C-7738-13F5-7F744602377D}"/>
          </ac:picMkLst>
        </pc:picChg>
        <pc:picChg chg="add mod modVis">
          <ac:chgData name="Antoine Théate" userId="ca39afd2-adde-40a1-bf92-570e10377172" providerId="ADAL" clId="{882B27D8-46AA-4E73-8042-120515354D79}" dt="2024-08-28T07:51:09.192" v="247" actId="33935"/>
          <ac:picMkLst>
            <pc:docMk/>
            <pc:sldMk cId="4172033715" sldId="519"/>
            <ac:picMk id="11" creationId="{2137B175-7727-8276-D251-62203D584DAC}"/>
          </ac:picMkLst>
        </pc:picChg>
        <pc:picChg chg="add del mod">
          <ac:chgData name="Antoine Théate" userId="ca39afd2-adde-40a1-bf92-570e10377172" providerId="ADAL" clId="{882B27D8-46AA-4E73-8042-120515354D79}" dt="2024-08-28T07:43:03.965" v="184" actId="478"/>
          <ac:picMkLst>
            <pc:docMk/>
            <pc:sldMk cId="4172033715" sldId="519"/>
            <ac:picMk id="15" creationId="{287A6BC6-CCCD-57F6-F8C5-130ACF6DB8B7}"/>
          </ac:picMkLst>
        </pc:picChg>
        <pc:picChg chg="add mod">
          <ac:chgData name="Antoine Théate" userId="ca39afd2-adde-40a1-bf92-570e10377172" providerId="ADAL" clId="{882B27D8-46AA-4E73-8042-120515354D79}" dt="2024-08-28T07:48:31.995" v="223" actId="1076"/>
          <ac:picMkLst>
            <pc:docMk/>
            <pc:sldMk cId="4172033715" sldId="519"/>
            <ac:picMk id="22" creationId="{55C50B01-D25C-1B8D-A720-C4E10D723517}"/>
          </ac:picMkLst>
        </pc:picChg>
        <pc:picChg chg="add mod">
          <ac:chgData name="Antoine Théate" userId="ca39afd2-adde-40a1-bf92-570e10377172" providerId="ADAL" clId="{882B27D8-46AA-4E73-8042-120515354D79}" dt="2024-08-28T07:48:24.894" v="219" actId="164"/>
          <ac:picMkLst>
            <pc:docMk/>
            <pc:sldMk cId="4172033715" sldId="519"/>
            <ac:picMk id="24" creationId="{93FD6B3E-40EC-270F-2EDF-8832ECAD42E0}"/>
          </ac:picMkLst>
        </pc:picChg>
        <pc:picChg chg="add mod modVis">
          <ac:chgData name="Antoine Théate" userId="ca39afd2-adde-40a1-bf92-570e10377172" providerId="ADAL" clId="{882B27D8-46AA-4E73-8042-120515354D79}" dt="2024-08-28T07:51:09.192" v="247" actId="33935"/>
          <ac:picMkLst>
            <pc:docMk/>
            <pc:sldMk cId="4172033715" sldId="519"/>
            <ac:picMk id="28" creationId="{2CC2344F-6BE8-9FCB-DFBD-1E8582E425D2}"/>
          </ac:picMkLst>
        </pc:picChg>
        <pc:picChg chg="add del mod modVis">
          <ac:chgData name="Antoine Théate" userId="ca39afd2-adde-40a1-bf92-570e10377172" providerId="ADAL" clId="{882B27D8-46AA-4E73-8042-120515354D79}" dt="2024-08-28T07:51:59.557" v="250" actId="478"/>
          <ac:picMkLst>
            <pc:docMk/>
            <pc:sldMk cId="4172033715" sldId="519"/>
            <ac:picMk id="30" creationId="{D999104D-81E3-4F1D-9815-CD709909BDF1}"/>
          </ac:picMkLst>
        </pc:picChg>
        <pc:picChg chg="add mod">
          <ac:chgData name="Antoine Théate" userId="ca39afd2-adde-40a1-bf92-570e10377172" providerId="ADAL" clId="{882B27D8-46AA-4E73-8042-120515354D79}" dt="2024-08-28T07:52:30.207" v="254" actId="1076"/>
          <ac:picMkLst>
            <pc:docMk/>
            <pc:sldMk cId="4172033715" sldId="519"/>
            <ac:picMk id="34" creationId="{183E1090-B2C9-73ED-B65A-C147DFB2E04B}"/>
          </ac:picMkLst>
        </pc:picChg>
        <pc:cxnChg chg="del">
          <ac:chgData name="Antoine Théate" userId="ca39afd2-adde-40a1-bf92-570e10377172" providerId="ADAL" clId="{882B27D8-46AA-4E73-8042-120515354D79}" dt="2024-08-28T07:39:09.898" v="158" actId="478"/>
          <ac:cxnSpMkLst>
            <pc:docMk/>
            <pc:sldMk cId="4172033715" sldId="519"/>
            <ac:cxnSpMk id="4" creationId="{82BF4DE3-65FF-D1D0-1938-48CD78AB2D44}"/>
          </ac:cxnSpMkLst>
        </pc:cxnChg>
        <pc:cxnChg chg="add mod modVis">
          <ac:chgData name="Antoine Théate" userId="ca39afd2-adde-40a1-bf92-570e10377172" providerId="ADAL" clId="{882B27D8-46AA-4E73-8042-120515354D79}" dt="2024-08-28T07:51:09.192" v="247" actId="33935"/>
          <ac:cxnSpMkLst>
            <pc:docMk/>
            <pc:sldMk cId="4172033715" sldId="519"/>
            <ac:cxnSpMk id="13" creationId="{1180FE53-C6F2-DB00-0144-9C2FF8E53BF2}"/>
          </ac:cxnSpMkLst>
        </pc:cxnChg>
        <pc:cxnChg chg="add del mod">
          <ac:chgData name="Antoine Théate" userId="ca39afd2-adde-40a1-bf92-570e10377172" providerId="ADAL" clId="{882B27D8-46AA-4E73-8042-120515354D79}" dt="2024-08-28T07:43:03.965" v="184" actId="478"/>
          <ac:cxnSpMkLst>
            <pc:docMk/>
            <pc:sldMk cId="4172033715" sldId="519"/>
            <ac:cxnSpMk id="17" creationId="{01847AD2-6430-1BD1-8B57-6516B2AE3278}"/>
          </ac:cxnSpMkLst>
        </pc:cxnChg>
        <pc:cxnChg chg="add mod">
          <ac:chgData name="Antoine Théate" userId="ca39afd2-adde-40a1-bf92-570e10377172" providerId="ADAL" clId="{882B27D8-46AA-4E73-8042-120515354D79}" dt="2024-08-28T07:48:24.894" v="219" actId="164"/>
          <ac:cxnSpMkLst>
            <pc:docMk/>
            <pc:sldMk cId="4172033715" sldId="519"/>
            <ac:cxnSpMk id="26" creationId="{D8319A12-3174-8DC9-0F54-A291FCE5F5DB}"/>
          </ac:cxnSpMkLst>
        </pc:cxnChg>
      </pc:sldChg>
      <pc:sldChg chg="addSp delSp modSp add mod delAnim modAnim">
        <pc:chgData name="Antoine Théate" userId="ca39afd2-adde-40a1-bf92-570e10377172" providerId="ADAL" clId="{882B27D8-46AA-4E73-8042-120515354D79}" dt="2024-08-28T07:59:51.774" v="308"/>
        <pc:sldMkLst>
          <pc:docMk/>
          <pc:sldMk cId="2887021608" sldId="520"/>
        </pc:sldMkLst>
        <pc:spChg chg="mod">
          <ac:chgData name="Antoine Théate" userId="ca39afd2-adde-40a1-bf92-570e10377172" providerId="ADAL" clId="{882B27D8-46AA-4E73-8042-120515354D79}" dt="2024-08-28T07:53:31.577" v="268" actId="20577"/>
          <ac:spMkLst>
            <pc:docMk/>
            <pc:sldMk cId="2887021608" sldId="520"/>
            <ac:spMk id="2" creationId="{5E26970C-925B-1272-E17E-5487D3687663}"/>
          </ac:spMkLst>
        </pc:spChg>
        <pc:grpChg chg="add del mod">
          <ac:chgData name="Antoine Théate" userId="ca39afd2-adde-40a1-bf92-570e10377172" providerId="ADAL" clId="{882B27D8-46AA-4E73-8042-120515354D79}" dt="2024-08-28T07:55:39.685" v="282" actId="165"/>
          <ac:grpSpMkLst>
            <pc:docMk/>
            <pc:sldMk cId="2887021608" sldId="520"/>
            <ac:grpSpMk id="10" creationId="{B0A23060-7B03-7CCF-CB4D-BEE4AB6EFEA0}"/>
          </ac:grpSpMkLst>
        </pc:grpChg>
        <pc:grpChg chg="del">
          <ac:chgData name="Antoine Théate" userId="ca39afd2-adde-40a1-bf92-570e10377172" providerId="ADAL" clId="{882B27D8-46AA-4E73-8042-120515354D79}" dt="2024-08-28T07:53:37.403" v="269" actId="478"/>
          <ac:grpSpMkLst>
            <pc:docMk/>
            <pc:sldMk cId="2887021608" sldId="520"/>
            <ac:grpSpMk id="32" creationId="{0F8220C1-A46B-0792-CDDE-941D42BACC3F}"/>
          </ac:grpSpMkLst>
        </pc:grpChg>
        <pc:picChg chg="add mod topLvl">
          <ac:chgData name="Antoine Théate" userId="ca39afd2-adde-40a1-bf92-570e10377172" providerId="ADAL" clId="{882B27D8-46AA-4E73-8042-120515354D79}" dt="2024-08-28T07:55:39.685" v="282" actId="165"/>
          <ac:picMkLst>
            <pc:docMk/>
            <pc:sldMk cId="2887021608" sldId="520"/>
            <ac:picMk id="4" creationId="{CA3A4DB8-A786-BA6E-C17C-DF21A8F6C007}"/>
          </ac:picMkLst>
        </pc:picChg>
        <pc:picChg chg="del">
          <ac:chgData name="Antoine Théate" userId="ca39afd2-adde-40a1-bf92-570e10377172" providerId="ADAL" clId="{882B27D8-46AA-4E73-8042-120515354D79}" dt="2024-08-28T07:53:37.403" v="269" actId="478"/>
          <ac:picMkLst>
            <pc:docMk/>
            <pc:sldMk cId="2887021608" sldId="520"/>
            <ac:picMk id="5" creationId="{749A1ED2-2655-BDD3-FD63-CEAF0BD08946}"/>
          </ac:picMkLst>
        </pc:picChg>
        <pc:picChg chg="add mod topLvl">
          <ac:chgData name="Antoine Théate" userId="ca39afd2-adde-40a1-bf92-570e10377172" providerId="ADAL" clId="{882B27D8-46AA-4E73-8042-120515354D79}" dt="2024-08-28T07:55:39.685" v="282" actId="165"/>
          <ac:picMkLst>
            <pc:docMk/>
            <pc:sldMk cId="2887021608" sldId="520"/>
            <ac:picMk id="7" creationId="{B21F3BC9-84CC-3AA7-3095-40BBDE544458}"/>
          </ac:picMkLst>
        </pc:picChg>
        <pc:picChg chg="del">
          <ac:chgData name="Antoine Théate" userId="ca39afd2-adde-40a1-bf92-570e10377172" providerId="ADAL" clId="{882B27D8-46AA-4E73-8042-120515354D79}" dt="2024-08-28T07:53:39.825" v="270" actId="478"/>
          <ac:picMkLst>
            <pc:docMk/>
            <pc:sldMk cId="2887021608" sldId="520"/>
            <ac:picMk id="11" creationId="{2137B175-7727-8276-D251-62203D584DAC}"/>
          </ac:picMkLst>
        </pc:picChg>
        <pc:picChg chg="add mod">
          <ac:chgData name="Antoine Théate" userId="ca39afd2-adde-40a1-bf92-570e10377172" providerId="ADAL" clId="{882B27D8-46AA-4E73-8042-120515354D79}" dt="2024-08-28T07:59:20.264" v="300" actId="465"/>
          <ac:picMkLst>
            <pc:docMk/>
            <pc:sldMk cId="2887021608" sldId="520"/>
            <ac:picMk id="15" creationId="{72D47C6C-1E89-8F54-AAE6-F218D1D06BD6}"/>
          </ac:picMkLst>
        </pc:picChg>
        <pc:picChg chg="add mod">
          <ac:chgData name="Antoine Théate" userId="ca39afd2-adde-40a1-bf92-570e10377172" providerId="ADAL" clId="{882B27D8-46AA-4E73-8042-120515354D79}" dt="2024-08-28T07:57:13.344" v="289" actId="1076"/>
          <ac:picMkLst>
            <pc:docMk/>
            <pc:sldMk cId="2887021608" sldId="520"/>
            <ac:picMk id="17" creationId="{68013901-C631-4C54-19AD-90EA71CE5DE4}"/>
          </ac:picMkLst>
        </pc:picChg>
        <pc:picChg chg="add mod modVis">
          <ac:chgData name="Antoine Théate" userId="ca39afd2-adde-40a1-bf92-570e10377172" providerId="ADAL" clId="{882B27D8-46AA-4E73-8042-120515354D79}" dt="2024-08-28T07:59:45.839" v="305" actId="14429"/>
          <ac:picMkLst>
            <pc:docMk/>
            <pc:sldMk cId="2887021608" sldId="520"/>
            <ac:picMk id="23" creationId="{6243ECBC-FDCC-28B0-A340-890AF7E180FD}"/>
          </ac:picMkLst>
        </pc:picChg>
        <pc:picChg chg="add mod modVis">
          <ac:chgData name="Antoine Théate" userId="ca39afd2-adde-40a1-bf92-570e10377172" providerId="ADAL" clId="{882B27D8-46AA-4E73-8042-120515354D79}" dt="2024-08-28T07:59:49.967" v="307" actId="14429"/>
          <ac:picMkLst>
            <pc:docMk/>
            <pc:sldMk cId="2887021608" sldId="520"/>
            <ac:picMk id="27" creationId="{0EEB0F41-E6E3-F1A4-2A85-1CB479F827F1}"/>
          </ac:picMkLst>
        </pc:picChg>
        <pc:picChg chg="del">
          <ac:chgData name="Antoine Théate" userId="ca39afd2-adde-40a1-bf92-570e10377172" providerId="ADAL" clId="{882B27D8-46AA-4E73-8042-120515354D79}" dt="2024-08-28T07:53:37.403" v="269" actId="478"/>
          <ac:picMkLst>
            <pc:docMk/>
            <pc:sldMk cId="2887021608" sldId="520"/>
            <ac:picMk id="28" creationId="{2CC2344F-6BE8-9FCB-DFBD-1E8582E425D2}"/>
          </ac:picMkLst>
        </pc:picChg>
        <pc:picChg chg="del">
          <ac:chgData name="Antoine Théate" userId="ca39afd2-adde-40a1-bf92-570e10377172" providerId="ADAL" clId="{882B27D8-46AA-4E73-8042-120515354D79}" dt="2024-08-28T07:53:37.403" v="269" actId="478"/>
          <ac:picMkLst>
            <pc:docMk/>
            <pc:sldMk cId="2887021608" sldId="520"/>
            <ac:picMk id="34" creationId="{183E1090-B2C9-73ED-B65A-C147DFB2E04B}"/>
          </ac:picMkLst>
        </pc:picChg>
        <pc:cxnChg chg="add mod topLvl">
          <ac:chgData name="Antoine Théate" userId="ca39afd2-adde-40a1-bf92-570e10377172" providerId="ADAL" clId="{882B27D8-46AA-4E73-8042-120515354D79}" dt="2024-08-28T07:55:43.553" v="283" actId="14100"/>
          <ac:cxnSpMkLst>
            <pc:docMk/>
            <pc:sldMk cId="2887021608" sldId="520"/>
            <ac:cxnSpMk id="9" creationId="{776FCED7-3C8C-75AD-AD65-8912D3F56A9D}"/>
          </ac:cxnSpMkLst>
        </pc:cxnChg>
        <pc:cxnChg chg="del">
          <ac:chgData name="Antoine Théate" userId="ca39afd2-adde-40a1-bf92-570e10377172" providerId="ADAL" clId="{882B27D8-46AA-4E73-8042-120515354D79}" dt="2024-08-28T07:53:39.825" v="270" actId="478"/>
          <ac:cxnSpMkLst>
            <pc:docMk/>
            <pc:sldMk cId="2887021608" sldId="520"/>
            <ac:cxnSpMk id="13" creationId="{1180FE53-C6F2-DB00-0144-9C2FF8E53BF2}"/>
          </ac:cxnSpMkLst>
        </pc:cxnChg>
        <pc:cxnChg chg="add mod">
          <ac:chgData name="Antoine Théate" userId="ca39afd2-adde-40a1-bf92-570e10377172" providerId="ADAL" clId="{882B27D8-46AA-4E73-8042-120515354D79}" dt="2024-08-28T07:59:38.759" v="303" actId="1076"/>
          <ac:cxnSpMkLst>
            <pc:docMk/>
            <pc:sldMk cId="2887021608" sldId="520"/>
            <ac:cxnSpMk id="19" creationId="{79FB0D10-F668-376B-393A-A6C352814DF8}"/>
          </ac:cxnSpMkLst>
        </pc:cxnChg>
      </pc:sldChg>
      <pc:sldChg chg="addSp delSp modSp add mod modAnim">
        <pc:chgData name="Antoine Théate" userId="ca39afd2-adde-40a1-bf92-570e10377172" providerId="ADAL" clId="{882B27D8-46AA-4E73-8042-120515354D79}" dt="2024-08-28T08:14:52.027" v="416"/>
        <pc:sldMkLst>
          <pc:docMk/>
          <pc:sldMk cId="2000806601" sldId="521"/>
        </pc:sldMkLst>
        <pc:spChg chg="mod">
          <ac:chgData name="Antoine Théate" userId="ca39afd2-adde-40a1-bf92-570e10377172" providerId="ADAL" clId="{882B27D8-46AA-4E73-8042-120515354D79}" dt="2024-08-28T08:09:14.816" v="390" actId="20577"/>
          <ac:spMkLst>
            <pc:docMk/>
            <pc:sldMk cId="2000806601" sldId="521"/>
            <ac:spMk id="2" creationId="{8AFCEAB0-1BD7-C3CD-3565-A8A0960740D2}"/>
          </ac:spMkLst>
        </pc:spChg>
        <pc:picChg chg="add mod">
          <ac:chgData name="Antoine Théate" userId="ca39afd2-adde-40a1-bf92-570e10377172" providerId="ADAL" clId="{882B27D8-46AA-4E73-8042-120515354D79}" dt="2024-08-28T08:12:54.563" v="404" actId="14100"/>
          <ac:picMkLst>
            <pc:docMk/>
            <pc:sldMk cId="2000806601" sldId="521"/>
            <ac:picMk id="4" creationId="{B47CE05E-BED0-FB13-6D39-7736F42E7568}"/>
          </ac:picMkLst>
        </pc:picChg>
        <pc:picChg chg="add mod">
          <ac:chgData name="Antoine Théate" userId="ca39afd2-adde-40a1-bf92-570e10377172" providerId="ADAL" clId="{882B27D8-46AA-4E73-8042-120515354D79}" dt="2024-08-28T08:14:39.148" v="413" actId="408"/>
          <ac:picMkLst>
            <pc:docMk/>
            <pc:sldMk cId="2000806601" sldId="521"/>
            <ac:picMk id="6" creationId="{315B4EAF-81C4-765C-64B1-B8ED3628441D}"/>
          </ac:picMkLst>
        </pc:picChg>
        <pc:picChg chg="add mod">
          <ac:chgData name="Antoine Théate" userId="ca39afd2-adde-40a1-bf92-570e10377172" providerId="ADAL" clId="{882B27D8-46AA-4E73-8042-120515354D79}" dt="2024-08-28T08:14:39.148" v="413" actId="408"/>
          <ac:picMkLst>
            <pc:docMk/>
            <pc:sldMk cId="2000806601" sldId="521"/>
            <ac:picMk id="8" creationId="{3BFEFF22-247B-4A39-61E9-27695C7CF859}"/>
          </ac:picMkLst>
        </pc:picChg>
        <pc:picChg chg="add mod">
          <ac:chgData name="Antoine Théate" userId="ca39afd2-adde-40a1-bf92-570e10377172" providerId="ADAL" clId="{882B27D8-46AA-4E73-8042-120515354D79}" dt="2024-08-28T08:14:34.039" v="412" actId="1076"/>
          <ac:picMkLst>
            <pc:docMk/>
            <pc:sldMk cId="2000806601" sldId="521"/>
            <ac:picMk id="10" creationId="{1C9DDFE6-26F5-9ADA-6B19-79949FC75E4E}"/>
          </ac:picMkLst>
        </pc:picChg>
        <pc:picChg chg="del">
          <ac:chgData name="Antoine Théate" userId="ca39afd2-adde-40a1-bf92-570e10377172" providerId="ADAL" clId="{882B27D8-46AA-4E73-8042-120515354D79}" dt="2024-08-28T08:09:17.214" v="392" actId="478"/>
          <ac:picMkLst>
            <pc:docMk/>
            <pc:sldMk cId="2000806601" sldId="521"/>
            <ac:picMk id="3074" creationId="{35724F71-B307-283E-8738-B56534D58BCF}"/>
          </ac:picMkLst>
        </pc:picChg>
        <pc:picChg chg="del">
          <ac:chgData name="Antoine Théate" userId="ca39afd2-adde-40a1-bf92-570e10377172" providerId="ADAL" clId="{882B27D8-46AA-4E73-8042-120515354D79}" dt="2024-08-28T08:09:16.600" v="391" actId="478"/>
          <ac:picMkLst>
            <pc:docMk/>
            <pc:sldMk cId="2000806601" sldId="521"/>
            <ac:picMk id="3076" creationId="{469D4096-2090-5288-E836-B9C668464437}"/>
          </ac:picMkLst>
        </pc:picChg>
      </pc:sldChg>
      <pc:sldChg chg="addSp delSp modSp add del mod modAnim">
        <pc:chgData name="Antoine Théate" userId="ca39afd2-adde-40a1-bf92-570e10377172" providerId="ADAL" clId="{882B27D8-46AA-4E73-8042-120515354D79}" dt="2024-08-28T09:35:56.450" v="524"/>
        <pc:sldMkLst>
          <pc:docMk/>
          <pc:sldMk cId="2119538849" sldId="522"/>
        </pc:sldMkLst>
        <pc:spChg chg="mod">
          <ac:chgData name="Antoine Théate" userId="ca39afd2-adde-40a1-bf92-570e10377172" providerId="ADAL" clId="{882B27D8-46AA-4E73-8042-120515354D79}" dt="2024-08-28T08:19:56.504" v="505" actId="20577"/>
          <ac:spMkLst>
            <pc:docMk/>
            <pc:sldMk cId="2119538849" sldId="522"/>
            <ac:spMk id="2" creationId="{8AFCEAB0-1BD7-C3CD-3565-A8A0960740D2}"/>
          </ac:spMkLst>
        </pc:spChg>
        <pc:spChg chg="add del">
          <ac:chgData name="Antoine Théate" userId="ca39afd2-adde-40a1-bf92-570e10377172" providerId="ADAL" clId="{882B27D8-46AA-4E73-8042-120515354D79}" dt="2024-08-28T09:35:32.133" v="520" actId="22"/>
          <ac:spMkLst>
            <pc:docMk/>
            <pc:sldMk cId="2119538849" sldId="522"/>
            <ac:spMk id="10" creationId="{D4550953-BB81-9F0D-F8D1-C7569EABAE85}"/>
          </ac:spMkLst>
        </pc:spChg>
        <pc:picChg chg="add mod">
          <ac:chgData name="Antoine Théate" userId="ca39afd2-adde-40a1-bf92-570e10377172" providerId="ADAL" clId="{882B27D8-46AA-4E73-8042-120515354D79}" dt="2024-08-28T08:20:12.789" v="509" actId="1076"/>
          <ac:picMkLst>
            <pc:docMk/>
            <pc:sldMk cId="2119538849" sldId="522"/>
            <ac:picMk id="4" creationId="{37F0DB8B-80B8-9D15-33DA-B2F8CB3A1E57}"/>
          </ac:picMkLst>
        </pc:picChg>
        <pc:picChg chg="add mod">
          <ac:chgData name="Antoine Théate" userId="ca39afd2-adde-40a1-bf92-570e10377172" providerId="ADAL" clId="{882B27D8-46AA-4E73-8042-120515354D79}" dt="2024-08-28T08:25:44.656" v="517" actId="1076"/>
          <ac:picMkLst>
            <pc:docMk/>
            <pc:sldMk cId="2119538849" sldId="522"/>
            <ac:picMk id="6" creationId="{769E37E6-F92D-66D3-00A0-FCBA4C424F61}"/>
          </ac:picMkLst>
        </pc:picChg>
        <pc:picChg chg="add mod">
          <ac:chgData name="Antoine Théate" userId="ca39afd2-adde-40a1-bf92-570e10377172" providerId="ADAL" clId="{882B27D8-46AA-4E73-8042-120515354D79}" dt="2024-08-28T09:35:50.640" v="523" actId="1076"/>
          <ac:picMkLst>
            <pc:docMk/>
            <pc:sldMk cId="2119538849" sldId="522"/>
            <ac:picMk id="12" creationId="{BC7DA500-B3BB-85E8-B654-EEDFC3941DBF}"/>
          </ac:picMkLst>
        </pc:picChg>
        <pc:picChg chg="del">
          <ac:chgData name="Antoine Théate" userId="ca39afd2-adde-40a1-bf92-570e10377172" providerId="ADAL" clId="{882B27D8-46AA-4E73-8042-120515354D79}" dt="2024-08-28T08:19:58.374" v="506" actId="478"/>
          <ac:picMkLst>
            <pc:docMk/>
            <pc:sldMk cId="2119538849" sldId="522"/>
            <ac:picMk id="3074" creationId="{35724F71-B307-283E-8738-B56534D58BCF}"/>
          </ac:picMkLst>
        </pc:picChg>
        <pc:picChg chg="del">
          <ac:chgData name="Antoine Théate" userId="ca39afd2-adde-40a1-bf92-570e10377172" providerId="ADAL" clId="{882B27D8-46AA-4E73-8042-120515354D79}" dt="2024-08-28T08:19:58.374" v="506" actId="478"/>
          <ac:picMkLst>
            <pc:docMk/>
            <pc:sldMk cId="2119538849" sldId="522"/>
            <ac:picMk id="3076" creationId="{469D4096-2090-5288-E836-B9C668464437}"/>
          </ac:picMkLst>
        </pc:picChg>
        <pc:cxnChg chg="add">
          <ac:chgData name="Antoine Théate" userId="ca39afd2-adde-40a1-bf92-570e10377172" providerId="ADAL" clId="{882B27D8-46AA-4E73-8042-120515354D79}" dt="2024-08-28T08:25:52.578" v="518" actId="11529"/>
          <ac:cxnSpMkLst>
            <pc:docMk/>
            <pc:sldMk cId="2119538849" sldId="522"/>
            <ac:cxnSpMk id="8" creationId="{DC665FF7-6670-90B0-6793-11C62CCAA3F5}"/>
          </ac:cxnSpMkLst>
        </pc:cxnChg>
      </pc:sldChg>
      <pc:sldChg chg="addSp delSp modSp add mod delAnim modAnim">
        <pc:chgData name="Antoine Théate" userId="ca39afd2-adde-40a1-bf92-570e10377172" providerId="ADAL" clId="{882B27D8-46AA-4E73-8042-120515354D79}" dt="2024-08-28T10:26:27.128" v="562"/>
        <pc:sldMkLst>
          <pc:docMk/>
          <pc:sldMk cId="2121375065" sldId="523"/>
        </pc:sldMkLst>
        <pc:spChg chg="mod">
          <ac:chgData name="Antoine Théate" userId="ca39afd2-adde-40a1-bf92-570e10377172" providerId="ADAL" clId="{882B27D8-46AA-4E73-8042-120515354D79}" dt="2024-08-28T09:54:37.455" v="550" actId="20577"/>
          <ac:spMkLst>
            <pc:docMk/>
            <pc:sldMk cId="2121375065" sldId="523"/>
            <ac:spMk id="2" creationId="{8AFCEAB0-1BD7-C3CD-3565-A8A0960740D2}"/>
          </ac:spMkLst>
        </pc:spChg>
        <pc:picChg chg="del">
          <ac:chgData name="Antoine Théate" userId="ca39afd2-adde-40a1-bf92-570e10377172" providerId="ADAL" clId="{882B27D8-46AA-4E73-8042-120515354D79}" dt="2024-08-28T09:40:55.477" v="548" actId="478"/>
          <ac:picMkLst>
            <pc:docMk/>
            <pc:sldMk cId="2121375065" sldId="523"/>
            <ac:picMk id="4" creationId="{37F0DB8B-80B8-9D15-33DA-B2F8CB3A1E57}"/>
          </ac:picMkLst>
        </pc:picChg>
        <pc:picChg chg="add mod">
          <ac:chgData name="Antoine Théate" userId="ca39afd2-adde-40a1-bf92-570e10377172" providerId="ADAL" clId="{882B27D8-46AA-4E73-8042-120515354D79}" dt="2024-08-28T10:19:49.336" v="553" actId="1076"/>
          <ac:picMkLst>
            <pc:docMk/>
            <pc:sldMk cId="2121375065" sldId="523"/>
            <ac:picMk id="5" creationId="{F06DDF99-AFF2-2EED-F8CC-02AEBD4EA5E8}"/>
          </ac:picMkLst>
        </pc:picChg>
        <pc:picChg chg="del">
          <ac:chgData name="Antoine Théate" userId="ca39afd2-adde-40a1-bf92-570e10377172" providerId="ADAL" clId="{882B27D8-46AA-4E73-8042-120515354D79}" dt="2024-08-28T09:40:58.898" v="549" actId="478"/>
          <ac:picMkLst>
            <pc:docMk/>
            <pc:sldMk cId="2121375065" sldId="523"/>
            <ac:picMk id="6" creationId="{769E37E6-F92D-66D3-00A0-FCBA4C424F61}"/>
          </ac:picMkLst>
        </pc:picChg>
        <pc:picChg chg="add mod">
          <ac:chgData name="Antoine Théate" userId="ca39afd2-adde-40a1-bf92-570e10377172" providerId="ADAL" clId="{882B27D8-46AA-4E73-8042-120515354D79}" dt="2024-08-28T10:20:52.719" v="557" actId="1076"/>
          <ac:picMkLst>
            <pc:docMk/>
            <pc:sldMk cId="2121375065" sldId="523"/>
            <ac:picMk id="9" creationId="{127AEEF9-1677-01D5-12BE-73DDEB3DE552}"/>
          </ac:picMkLst>
        </pc:picChg>
        <pc:picChg chg="del">
          <ac:chgData name="Antoine Théate" userId="ca39afd2-adde-40a1-bf92-570e10377172" providerId="ADAL" clId="{882B27D8-46AA-4E73-8042-120515354D79}" dt="2024-08-28T09:40:55.477" v="548" actId="478"/>
          <ac:picMkLst>
            <pc:docMk/>
            <pc:sldMk cId="2121375065" sldId="523"/>
            <ac:picMk id="12" creationId="{BC7DA500-B3BB-85E8-B654-EEDFC3941DBF}"/>
          </ac:picMkLst>
        </pc:picChg>
        <pc:picChg chg="add mod">
          <ac:chgData name="Antoine Théate" userId="ca39afd2-adde-40a1-bf92-570e10377172" providerId="ADAL" clId="{882B27D8-46AA-4E73-8042-120515354D79}" dt="2024-08-28T10:26:20.293" v="561" actId="1076"/>
          <ac:picMkLst>
            <pc:docMk/>
            <pc:sldMk cId="2121375065" sldId="523"/>
            <ac:picMk id="14" creationId="{B272264E-F807-7FE7-F8D6-5BE70B6D76BB}"/>
          </ac:picMkLst>
        </pc:picChg>
        <pc:cxnChg chg="del">
          <ac:chgData name="Antoine Théate" userId="ca39afd2-adde-40a1-bf92-570e10377172" providerId="ADAL" clId="{882B27D8-46AA-4E73-8042-120515354D79}" dt="2024-08-28T09:40:58.898" v="549" actId="478"/>
          <ac:cxnSpMkLst>
            <pc:docMk/>
            <pc:sldMk cId="2121375065" sldId="523"/>
            <ac:cxnSpMk id="8" creationId="{DC665FF7-6670-90B0-6793-11C62CCAA3F5}"/>
          </ac:cxnSpMkLst>
        </pc:cxnChg>
        <pc:cxnChg chg="add">
          <ac:chgData name="Antoine Théate" userId="ca39afd2-adde-40a1-bf92-570e10377172" providerId="ADAL" clId="{882B27D8-46AA-4E73-8042-120515354D79}" dt="2024-08-28T10:21:25.763" v="558" actId="11529"/>
          <ac:cxnSpMkLst>
            <pc:docMk/>
            <pc:sldMk cId="2121375065" sldId="523"/>
            <ac:cxnSpMk id="11" creationId="{62D38983-723F-D711-872D-056B637CF9E5}"/>
          </ac:cxnSpMkLst>
        </pc:cxnChg>
      </pc:sldChg>
      <pc:sldChg chg="addSp delSp modSp add mod delAnim modAnim">
        <pc:chgData name="Antoine Théate" userId="ca39afd2-adde-40a1-bf92-570e10377172" providerId="ADAL" clId="{882B27D8-46AA-4E73-8042-120515354D79}" dt="2024-08-28T10:35:45.590" v="587"/>
        <pc:sldMkLst>
          <pc:docMk/>
          <pc:sldMk cId="2448451404" sldId="524"/>
        </pc:sldMkLst>
        <pc:spChg chg="mod">
          <ac:chgData name="Antoine Théate" userId="ca39afd2-adde-40a1-bf92-570e10377172" providerId="ADAL" clId="{882B27D8-46AA-4E73-8042-120515354D79}" dt="2024-08-28T10:28:11.181" v="576" actId="20577"/>
          <ac:spMkLst>
            <pc:docMk/>
            <pc:sldMk cId="2448451404" sldId="524"/>
            <ac:spMk id="2" creationId="{8AFCEAB0-1BD7-C3CD-3565-A8A0960740D2}"/>
          </ac:spMkLst>
        </pc:spChg>
        <pc:picChg chg="add mod">
          <ac:chgData name="Antoine Théate" userId="ca39afd2-adde-40a1-bf92-570e10377172" providerId="ADAL" clId="{882B27D8-46AA-4E73-8042-120515354D79}" dt="2024-08-28T10:28:23.199" v="579" actId="1076"/>
          <ac:picMkLst>
            <pc:docMk/>
            <pc:sldMk cId="2448451404" sldId="524"/>
            <ac:picMk id="4" creationId="{E1915CAF-35DE-2F81-BBA0-18DC08F6685F}"/>
          </ac:picMkLst>
        </pc:picChg>
        <pc:picChg chg="del">
          <ac:chgData name="Antoine Théate" userId="ca39afd2-adde-40a1-bf92-570e10377172" providerId="ADAL" clId="{882B27D8-46AA-4E73-8042-120515354D79}" dt="2024-08-28T10:28:04.876" v="564" actId="478"/>
          <ac:picMkLst>
            <pc:docMk/>
            <pc:sldMk cId="2448451404" sldId="524"/>
            <ac:picMk id="5" creationId="{F06DDF99-AFF2-2EED-F8CC-02AEBD4EA5E8}"/>
          </ac:picMkLst>
        </pc:picChg>
        <pc:picChg chg="add mod">
          <ac:chgData name="Antoine Théate" userId="ca39afd2-adde-40a1-bf92-570e10377172" providerId="ADAL" clId="{882B27D8-46AA-4E73-8042-120515354D79}" dt="2024-08-28T10:29:51.513" v="582" actId="1076"/>
          <ac:picMkLst>
            <pc:docMk/>
            <pc:sldMk cId="2448451404" sldId="524"/>
            <ac:picMk id="7" creationId="{2EB8EA20-5BBB-5A2B-D787-3A6851F8AA9C}"/>
          </ac:picMkLst>
        </pc:picChg>
        <pc:picChg chg="del">
          <ac:chgData name="Antoine Théate" userId="ca39afd2-adde-40a1-bf92-570e10377172" providerId="ADAL" clId="{882B27D8-46AA-4E73-8042-120515354D79}" dt="2024-08-28T10:28:04.876" v="564" actId="478"/>
          <ac:picMkLst>
            <pc:docMk/>
            <pc:sldMk cId="2448451404" sldId="524"/>
            <ac:picMk id="9" creationId="{127AEEF9-1677-01D5-12BE-73DDEB3DE552}"/>
          </ac:picMkLst>
        </pc:picChg>
        <pc:picChg chg="add mod">
          <ac:chgData name="Antoine Théate" userId="ca39afd2-adde-40a1-bf92-570e10377172" providerId="ADAL" clId="{882B27D8-46AA-4E73-8042-120515354D79}" dt="2024-08-28T10:35:41.417" v="586" actId="1076"/>
          <ac:picMkLst>
            <pc:docMk/>
            <pc:sldMk cId="2448451404" sldId="524"/>
            <ac:picMk id="13" creationId="{5ED56DDE-69C5-3AE1-9496-A336F5231516}"/>
          </ac:picMkLst>
        </pc:picChg>
        <pc:picChg chg="del">
          <ac:chgData name="Antoine Théate" userId="ca39afd2-adde-40a1-bf92-570e10377172" providerId="ADAL" clId="{882B27D8-46AA-4E73-8042-120515354D79}" dt="2024-08-28T10:28:04.876" v="564" actId="478"/>
          <ac:picMkLst>
            <pc:docMk/>
            <pc:sldMk cId="2448451404" sldId="524"/>
            <ac:picMk id="14" creationId="{B272264E-F807-7FE7-F8D6-5BE70B6D76BB}"/>
          </ac:picMkLst>
        </pc:picChg>
        <pc:cxnChg chg="add">
          <ac:chgData name="Antoine Théate" userId="ca39afd2-adde-40a1-bf92-570e10377172" providerId="ADAL" clId="{882B27D8-46AA-4E73-8042-120515354D79}" dt="2024-08-28T10:30:01.367" v="583" actId="11529"/>
          <ac:cxnSpMkLst>
            <pc:docMk/>
            <pc:sldMk cId="2448451404" sldId="524"/>
            <ac:cxnSpMk id="10" creationId="{42833C7E-C114-90C4-CB41-436687FFC68C}"/>
          </ac:cxnSpMkLst>
        </pc:cxnChg>
        <pc:cxnChg chg="del">
          <ac:chgData name="Antoine Théate" userId="ca39afd2-adde-40a1-bf92-570e10377172" providerId="ADAL" clId="{882B27D8-46AA-4E73-8042-120515354D79}" dt="2024-08-28T10:28:04.876" v="564" actId="478"/>
          <ac:cxnSpMkLst>
            <pc:docMk/>
            <pc:sldMk cId="2448451404" sldId="524"/>
            <ac:cxnSpMk id="11" creationId="{62D38983-723F-D711-872D-056B637CF9E5}"/>
          </ac:cxnSpMkLst>
        </pc:cxnChg>
      </pc:sldChg>
      <pc:sldChg chg="addSp delSp modSp add mod delAnim modAnim">
        <pc:chgData name="Antoine Théate" userId="ca39afd2-adde-40a1-bf92-570e10377172" providerId="ADAL" clId="{882B27D8-46AA-4E73-8042-120515354D79}" dt="2024-08-28T11:29:02.073" v="625" actId="20577"/>
        <pc:sldMkLst>
          <pc:docMk/>
          <pc:sldMk cId="2822240049" sldId="525"/>
        </pc:sldMkLst>
        <pc:spChg chg="mod">
          <ac:chgData name="Antoine Théate" userId="ca39afd2-adde-40a1-bf92-570e10377172" providerId="ADAL" clId="{882B27D8-46AA-4E73-8042-120515354D79}" dt="2024-08-28T11:29:02.073" v="625" actId="20577"/>
          <ac:spMkLst>
            <pc:docMk/>
            <pc:sldMk cId="2822240049" sldId="525"/>
            <ac:spMk id="2" creationId="{8AFCEAB0-1BD7-C3CD-3565-A8A0960740D2}"/>
          </ac:spMkLst>
        </pc:spChg>
        <pc:picChg chg="del">
          <ac:chgData name="Antoine Théate" userId="ca39afd2-adde-40a1-bf92-570e10377172" providerId="ADAL" clId="{882B27D8-46AA-4E73-8042-120515354D79}" dt="2024-08-28T10:54:17.251" v="612" actId="478"/>
          <ac:picMkLst>
            <pc:docMk/>
            <pc:sldMk cId="2822240049" sldId="525"/>
            <ac:picMk id="4" creationId="{E1915CAF-35DE-2F81-BBA0-18DC08F6685F}"/>
          </ac:picMkLst>
        </pc:picChg>
        <pc:picChg chg="add mod">
          <ac:chgData name="Antoine Théate" userId="ca39afd2-adde-40a1-bf92-570e10377172" providerId="ADAL" clId="{882B27D8-46AA-4E73-8042-120515354D79}" dt="2024-08-28T10:54:27.136" v="615" actId="1076"/>
          <ac:picMkLst>
            <pc:docMk/>
            <pc:sldMk cId="2822240049" sldId="525"/>
            <ac:picMk id="5" creationId="{FBF11438-35E6-C950-AF5B-C4FBF7AB4708}"/>
          </ac:picMkLst>
        </pc:picChg>
        <pc:picChg chg="del">
          <ac:chgData name="Antoine Théate" userId="ca39afd2-adde-40a1-bf92-570e10377172" providerId="ADAL" clId="{882B27D8-46AA-4E73-8042-120515354D79}" dt="2024-08-28T10:54:17.251" v="612" actId="478"/>
          <ac:picMkLst>
            <pc:docMk/>
            <pc:sldMk cId="2822240049" sldId="525"/>
            <ac:picMk id="7" creationId="{2EB8EA20-5BBB-5A2B-D787-3A6851F8AA9C}"/>
          </ac:picMkLst>
        </pc:picChg>
        <pc:picChg chg="add mod">
          <ac:chgData name="Antoine Théate" userId="ca39afd2-adde-40a1-bf92-570e10377172" providerId="ADAL" clId="{882B27D8-46AA-4E73-8042-120515354D79}" dt="2024-08-28T10:55:26.678" v="619" actId="1076"/>
          <ac:picMkLst>
            <pc:docMk/>
            <pc:sldMk cId="2822240049" sldId="525"/>
            <ac:picMk id="8" creationId="{9DDA96C9-83CF-CBC6-0D83-DC982BE6AA93}"/>
          </ac:picMkLst>
        </pc:picChg>
        <pc:picChg chg="del">
          <ac:chgData name="Antoine Théate" userId="ca39afd2-adde-40a1-bf92-570e10377172" providerId="ADAL" clId="{882B27D8-46AA-4E73-8042-120515354D79}" dt="2024-08-28T10:54:17.251" v="612" actId="478"/>
          <ac:picMkLst>
            <pc:docMk/>
            <pc:sldMk cId="2822240049" sldId="525"/>
            <ac:picMk id="13" creationId="{5ED56DDE-69C5-3AE1-9496-A336F5231516}"/>
          </ac:picMkLst>
        </pc:picChg>
        <pc:picChg chg="add mod">
          <ac:chgData name="Antoine Théate" userId="ca39afd2-adde-40a1-bf92-570e10377172" providerId="ADAL" clId="{882B27D8-46AA-4E73-8042-120515354D79}" dt="2024-08-28T11:28:52.990" v="623" actId="1076"/>
          <ac:picMkLst>
            <pc:docMk/>
            <pc:sldMk cId="2822240049" sldId="525"/>
            <ac:picMk id="14" creationId="{EF107183-4A45-5DEC-C831-C8446BF2BE86}"/>
          </ac:picMkLst>
        </pc:picChg>
        <pc:cxnChg chg="del">
          <ac:chgData name="Antoine Théate" userId="ca39afd2-adde-40a1-bf92-570e10377172" providerId="ADAL" clId="{882B27D8-46AA-4E73-8042-120515354D79}" dt="2024-08-28T10:54:17.251" v="612" actId="478"/>
          <ac:cxnSpMkLst>
            <pc:docMk/>
            <pc:sldMk cId="2822240049" sldId="525"/>
            <ac:cxnSpMk id="10" creationId="{42833C7E-C114-90C4-CB41-436687FFC68C}"/>
          </ac:cxnSpMkLst>
        </pc:cxnChg>
        <pc:cxnChg chg="add">
          <ac:chgData name="Antoine Théate" userId="ca39afd2-adde-40a1-bf92-570e10377172" providerId="ADAL" clId="{882B27D8-46AA-4E73-8042-120515354D79}" dt="2024-08-28T10:55:41.683" v="620" actId="11529"/>
          <ac:cxnSpMkLst>
            <pc:docMk/>
            <pc:sldMk cId="2822240049" sldId="525"/>
            <ac:cxnSpMk id="11" creationId="{FDA23283-EF4E-9EDF-F711-57303668BF6B}"/>
          </ac:cxnSpMkLst>
        </pc:cxnChg>
      </pc:sldChg>
    </pc:docChg>
  </pc:docChgLst>
  <pc:docChgLst>
    <pc:chgData name="Alex Vorobiev" userId="66ad9804-b081-4091-b3f4-47d3c0c8cfb5" providerId="ADAL" clId="{C1FEE6DD-14BB-4F48-8AB3-8484A3B51137}"/>
    <pc:docChg chg="undo redo custSel addSld delSld modSld sldOrd modMainMaster modSection">
      <pc:chgData name="Alex Vorobiev" userId="66ad9804-b081-4091-b3f4-47d3c0c8cfb5" providerId="ADAL" clId="{C1FEE6DD-14BB-4F48-8AB3-8484A3B51137}" dt="2024-08-28T12:32:43.938" v="2767" actId="2696"/>
      <pc:docMkLst>
        <pc:docMk/>
      </pc:docMkLst>
      <pc:sldChg chg="modSp mod">
        <pc:chgData name="Alex Vorobiev" userId="66ad9804-b081-4091-b3f4-47d3c0c8cfb5" providerId="ADAL" clId="{C1FEE6DD-14BB-4F48-8AB3-8484A3B51137}" dt="2024-08-22T16:40:23.528" v="858" actId="20577"/>
        <pc:sldMkLst>
          <pc:docMk/>
          <pc:sldMk cId="2827319523" sldId="373"/>
        </pc:sldMkLst>
        <pc:spChg chg="mod">
          <ac:chgData name="Alex Vorobiev" userId="66ad9804-b081-4091-b3f4-47d3c0c8cfb5" providerId="ADAL" clId="{C1FEE6DD-14BB-4F48-8AB3-8484A3B51137}" dt="2024-08-22T16:40:23.528" v="858" actId="20577"/>
          <ac:spMkLst>
            <pc:docMk/>
            <pc:sldMk cId="2827319523" sldId="373"/>
            <ac:spMk id="5" creationId="{94AF769E-CA9C-61C3-4238-5B2945A13C39}"/>
          </ac:spMkLst>
        </pc:spChg>
      </pc:sldChg>
      <pc:sldChg chg="modSp mod">
        <pc:chgData name="Alex Vorobiev" userId="66ad9804-b081-4091-b3f4-47d3c0c8cfb5" providerId="ADAL" clId="{C1FEE6DD-14BB-4F48-8AB3-8484A3B51137}" dt="2024-08-22T16:44:18.646" v="883" actId="20577"/>
        <pc:sldMkLst>
          <pc:docMk/>
          <pc:sldMk cId="1494076722" sldId="374"/>
        </pc:sldMkLst>
        <pc:spChg chg="mod">
          <ac:chgData name="Alex Vorobiev" userId="66ad9804-b081-4091-b3f4-47d3c0c8cfb5" providerId="ADAL" clId="{C1FEE6DD-14BB-4F48-8AB3-8484A3B51137}" dt="2024-08-22T16:44:18.646" v="883" actId="20577"/>
          <ac:spMkLst>
            <pc:docMk/>
            <pc:sldMk cId="1494076722" sldId="374"/>
            <ac:spMk id="5" creationId="{94AF769E-CA9C-61C3-4238-5B2945A13C39}"/>
          </ac:spMkLst>
        </pc:spChg>
      </pc:sldChg>
      <pc:sldChg chg="addSp delSp modSp mod modClrScheme chgLayout">
        <pc:chgData name="Alex Vorobiev" userId="66ad9804-b081-4091-b3f4-47d3c0c8cfb5" providerId="ADAL" clId="{C1FEE6DD-14BB-4F48-8AB3-8484A3B51137}" dt="2024-08-22T16:39:23.277" v="856" actId="700"/>
        <pc:sldMkLst>
          <pc:docMk/>
          <pc:sldMk cId="173157630" sldId="379"/>
        </pc:sldMkLst>
        <pc:spChg chg="mod ord">
          <ac:chgData name="Alex Vorobiev" userId="66ad9804-b081-4091-b3f4-47d3c0c8cfb5" providerId="ADAL" clId="{C1FEE6DD-14BB-4F48-8AB3-8484A3B51137}" dt="2024-08-22T16:39:23.277" v="856" actId="700"/>
          <ac:spMkLst>
            <pc:docMk/>
            <pc:sldMk cId="173157630" sldId="379"/>
            <ac:spMk id="2" creationId="{55C878CC-C01C-F6D5-4034-0547756554FF}"/>
          </ac:spMkLst>
        </pc:spChg>
        <pc:spChg chg="mod ord">
          <ac:chgData name="Alex Vorobiev" userId="66ad9804-b081-4091-b3f4-47d3c0c8cfb5" providerId="ADAL" clId="{C1FEE6DD-14BB-4F48-8AB3-8484A3B51137}" dt="2024-08-22T16:39:23.277" v="856" actId="700"/>
          <ac:spMkLst>
            <pc:docMk/>
            <pc:sldMk cId="173157630" sldId="379"/>
            <ac:spMk id="3" creationId="{C6AC5F5B-DFB7-02FF-1EED-61BFC8FFE831}"/>
          </ac:spMkLst>
        </pc:spChg>
        <pc:spChg chg="add del mod ord">
          <ac:chgData name="Alex Vorobiev" userId="66ad9804-b081-4091-b3f4-47d3c0c8cfb5" providerId="ADAL" clId="{C1FEE6DD-14BB-4F48-8AB3-8484A3B51137}" dt="2024-08-22T16:39:23.277" v="856" actId="700"/>
          <ac:spMkLst>
            <pc:docMk/>
            <pc:sldMk cId="173157630" sldId="379"/>
            <ac:spMk id="4" creationId="{B4D0DAC3-534A-DA91-BD3C-B37C6F207064}"/>
          </ac:spMkLst>
        </pc:spChg>
      </pc:sldChg>
      <pc:sldChg chg="modSp mod">
        <pc:chgData name="Alex Vorobiev" userId="66ad9804-b081-4091-b3f4-47d3c0c8cfb5" providerId="ADAL" clId="{C1FEE6DD-14BB-4F48-8AB3-8484A3B51137}" dt="2024-08-22T16:40:04.761" v="857" actId="20577"/>
        <pc:sldMkLst>
          <pc:docMk/>
          <pc:sldMk cId="204695764" sldId="380"/>
        </pc:sldMkLst>
        <pc:spChg chg="mod">
          <ac:chgData name="Alex Vorobiev" userId="66ad9804-b081-4091-b3f4-47d3c0c8cfb5" providerId="ADAL" clId="{C1FEE6DD-14BB-4F48-8AB3-8484A3B51137}" dt="2024-08-22T16:40:04.761" v="857" actId="20577"/>
          <ac:spMkLst>
            <pc:docMk/>
            <pc:sldMk cId="204695764" sldId="380"/>
            <ac:spMk id="2" creationId="{55C878CC-C01C-F6D5-4034-0547756554FF}"/>
          </ac:spMkLst>
        </pc:spChg>
      </pc:sldChg>
      <pc:sldChg chg="modSp mod">
        <pc:chgData name="Alex Vorobiev" userId="66ad9804-b081-4091-b3f4-47d3c0c8cfb5" providerId="ADAL" clId="{C1FEE6DD-14BB-4F48-8AB3-8484A3B51137}" dt="2024-08-23T06:53:54.058" v="990" actId="1076"/>
        <pc:sldMkLst>
          <pc:docMk/>
          <pc:sldMk cId="2322587297" sldId="385"/>
        </pc:sldMkLst>
        <pc:picChg chg="mod">
          <ac:chgData name="Alex Vorobiev" userId="66ad9804-b081-4091-b3f4-47d3c0c8cfb5" providerId="ADAL" clId="{C1FEE6DD-14BB-4F48-8AB3-8484A3B51137}" dt="2024-08-23T06:53:54.058" v="990" actId="1076"/>
          <ac:picMkLst>
            <pc:docMk/>
            <pc:sldMk cId="2322587297" sldId="385"/>
            <ac:picMk id="7" creationId="{FD4ECC7E-43E8-724D-D6D9-E54F37294958}"/>
          </ac:picMkLst>
        </pc:picChg>
      </pc:sldChg>
      <pc:sldChg chg="modSp mod">
        <pc:chgData name="Alex Vorobiev" userId="66ad9804-b081-4091-b3f4-47d3c0c8cfb5" providerId="ADAL" clId="{C1FEE6DD-14BB-4F48-8AB3-8484A3B51137}" dt="2024-08-22T15:34:08.165" v="764" actId="1076"/>
        <pc:sldMkLst>
          <pc:docMk/>
          <pc:sldMk cId="1534782596" sldId="388"/>
        </pc:sldMkLst>
        <pc:graphicFrameChg chg="mod">
          <ac:chgData name="Alex Vorobiev" userId="66ad9804-b081-4091-b3f4-47d3c0c8cfb5" providerId="ADAL" clId="{C1FEE6DD-14BB-4F48-8AB3-8484A3B51137}" dt="2024-08-22T15:34:08.165" v="764" actId="1076"/>
          <ac:graphicFrameMkLst>
            <pc:docMk/>
            <pc:sldMk cId="1534782596" sldId="388"/>
            <ac:graphicFrameMk id="8" creationId="{F324C056-8992-5ECC-32DA-BE38DF209674}"/>
          </ac:graphicFrameMkLst>
        </pc:graphicFrameChg>
      </pc:sldChg>
      <pc:sldChg chg="addSp delSp modSp del mod modClrScheme chgLayout">
        <pc:chgData name="Alex Vorobiev" userId="66ad9804-b081-4091-b3f4-47d3c0c8cfb5" providerId="ADAL" clId="{C1FEE6DD-14BB-4F48-8AB3-8484A3B51137}" dt="2024-08-22T15:35:27.151" v="771" actId="47"/>
        <pc:sldMkLst>
          <pc:docMk/>
          <pc:sldMk cId="3644288287" sldId="389"/>
        </pc:sldMkLst>
        <pc:spChg chg="add del mod ord">
          <ac:chgData name="Alex Vorobiev" userId="66ad9804-b081-4091-b3f4-47d3c0c8cfb5" providerId="ADAL" clId="{C1FEE6DD-14BB-4F48-8AB3-8484A3B51137}" dt="2024-08-22T15:35:23.029" v="770" actId="700"/>
          <ac:spMkLst>
            <pc:docMk/>
            <pc:sldMk cId="3644288287" sldId="389"/>
            <ac:spMk id="2" creationId="{A87B87EB-CA0C-8931-2D84-BDDE0D6BBE6A}"/>
          </ac:spMkLst>
        </pc:spChg>
        <pc:spChg chg="add del mod">
          <ac:chgData name="Alex Vorobiev" userId="66ad9804-b081-4091-b3f4-47d3c0c8cfb5" providerId="ADAL" clId="{C1FEE6DD-14BB-4F48-8AB3-8484A3B51137}" dt="2024-08-22T15:35:21.681" v="769" actId="478"/>
          <ac:spMkLst>
            <pc:docMk/>
            <pc:sldMk cId="3644288287" sldId="389"/>
            <ac:spMk id="4" creationId="{FDFED5AF-40AD-E2FA-B9B7-C6BE783D69F4}"/>
          </ac:spMkLst>
        </pc:spChg>
        <pc:spChg chg="mod ord">
          <ac:chgData name="Alex Vorobiev" userId="66ad9804-b081-4091-b3f4-47d3c0c8cfb5" providerId="ADAL" clId="{C1FEE6DD-14BB-4F48-8AB3-8484A3B51137}" dt="2024-08-22T15:35:23.029" v="770" actId="700"/>
          <ac:spMkLst>
            <pc:docMk/>
            <pc:sldMk cId="3644288287" sldId="389"/>
            <ac:spMk id="5" creationId="{BE6D2640-8B7A-FC02-F594-BA1C41EDCF8D}"/>
          </ac:spMkLst>
        </pc:spChg>
        <pc:spChg chg="add del mod ord">
          <ac:chgData name="Alex Vorobiev" userId="66ad9804-b081-4091-b3f4-47d3c0c8cfb5" providerId="ADAL" clId="{C1FEE6DD-14BB-4F48-8AB3-8484A3B51137}" dt="2024-08-22T15:35:23.029" v="770" actId="700"/>
          <ac:spMkLst>
            <pc:docMk/>
            <pc:sldMk cId="3644288287" sldId="389"/>
            <ac:spMk id="6" creationId="{01B985A9-DCF6-7AB9-4242-0F54F46F0C5F}"/>
          </ac:spMkLst>
        </pc:spChg>
      </pc:sldChg>
      <pc:sldChg chg="ord">
        <pc:chgData name="Alex Vorobiev" userId="66ad9804-b081-4091-b3f4-47d3c0c8cfb5" providerId="ADAL" clId="{C1FEE6DD-14BB-4F48-8AB3-8484A3B51137}" dt="2024-08-23T09:14:37.859" v="1012"/>
        <pc:sldMkLst>
          <pc:docMk/>
          <pc:sldMk cId="2978391643" sldId="392"/>
        </pc:sldMkLst>
      </pc:sldChg>
      <pc:sldChg chg="modSp mod">
        <pc:chgData name="Alex Vorobiev" userId="66ad9804-b081-4091-b3f4-47d3c0c8cfb5" providerId="ADAL" clId="{C1FEE6DD-14BB-4F48-8AB3-8484A3B51137}" dt="2024-08-23T09:16:16.235" v="1018" actId="27636"/>
        <pc:sldMkLst>
          <pc:docMk/>
          <pc:sldMk cId="1537148769" sldId="393"/>
        </pc:sldMkLst>
        <pc:spChg chg="mod">
          <ac:chgData name="Alex Vorobiev" userId="66ad9804-b081-4091-b3f4-47d3c0c8cfb5" providerId="ADAL" clId="{C1FEE6DD-14BB-4F48-8AB3-8484A3B51137}" dt="2024-08-23T09:16:16.235" v="1018" actId="27636"/>
          <ac:spMkLst>
            <pc:docMk/>
            <pc:sldMk cId="1537148769" sldId="393"/>
            <ac:spMk id="3" creationId="{4862DBFF-186A-DE2F-AEEC-D57D99050ED7}"/>
          </ac:spMkLst>
        </pc:spChg>
      </pc:sldChg>
      <pc:sldChg chg="modSp mod">
        <pc:chgData name="Alex Vorobiev" userId="66ad9804-b081-4091-b3f4-47d3c0c8cfb5" providerId="ADAL" clId="{C1FEE6DD-14BB-4F48-8AB3-8484A3B51137}" dt="2024-08-23T09:17:06.504" v="1029" actId="20577"/>
        <pc:sldMkLst>
          <pc:docMk/>
          <pc:sldMk cId="2097151240" sldId="395"/>
        </pc:sldMkLst>
        <pc:spChg chg="mod">
          <ac:chgData name="Alex Vorobiev" userId="66ad9804-b081-4091-b3f4-47d3c0c8cfb5" providerId="ADAL" clId="{C1FEE6DD-14BB-4F48-8AB3-8484A3B51137}" dt="2024-08-23T09:17:06.504" v="1029" actId="20577"/>
          <ac:spMkLst>
            <pc:docMk/>
            <pc:sldMk cId="2097151240" sldId="395"/>
            <ac:spMk id="2" creationId="{FCBB5234-FF20-F979-0839-DDE60D9E17DD}"/>
          </ac:spMkLst>
        </pc:spChg>
      </pc:sldChg>
      <pc:sldChg chg="add del">
        <pc:chgData name="Alex Vorobiev" userId="66ad9804-b081-4091-b3f4-47d3c0c8cfb5" providerId="ADAL" clId="{C1FEE6DD-14BB-4F48-8AB3-8484A3B51137}" dt="2024-08-22T16:46:13.311" v="902" actId="47"/>
        <pc:sldMkLst>
          <pc:docMk/>
          <pc:sldMk cId="3817207954" sldId="395"/>
        </pc:sldMkLst>
      </pc:sldChg>
      <pc:sldChg chg="addSp delSp modSp mod modClrScheme chgLayout">
        <pc:chgData name="Alex Vorobiev" userId="66ad9804-b081-4091-b3f4-47d3c0c8cfb5" providerId="ADAL" clId="{C1FEE6DD-14BB-4F48-8AB3-8484A3B51137}" dt="2024-08-22T16:49:04.505" v="964" actId="20577"/>
        <pc:sldMkLst>
          <pc:docMk/>
          <pc:sldMk cId="2064843346" sldId="397"/>
        </pc:sldMkLst>
        <pc:spChg chg="del">
          <ac:chgData name="Alex Vorobiev" userId="66ad9804-b081-4091-b3f4-47d3c0c8cfb5" providerId="ADAL" clId="{C1FEE6DD-14BB-4F48-8AB3-8484A3B51137}" dt="2024-08-22T16:48:29.730" v="954" actId="478"/>
          <ac:spMkLst>
            <pc:docMk/>
            <pc:sldMk cId="2064843346" sldId="397"/>
            <ac:spMk id="2" creationId="{F7AFF53D-D12E-DA95-7A5B-9F25AE8712BA}"/>
          </ac:spMkLst>
        </pc:spChg>
        <pc:spChg chg="add del mod">
          <ac:chgData name="Alex Vorobiev" userId="66ad9804-b081-4091-b3f4-47d3c0c8cfb5" providerId="ADAL" clId="{C1FEE6DD-14BB-4F48-8AB3-8484A3B51137}" dt="2024-08-22T16:48:31.078" v="955" actId="478"/>
          <ac:spMkLst>
            <pc:docMk/>
            <pc:sldMk cId="2064843346" sldId="397"/>
            <ac:spMk id="6" creationId="{23066FA6-52A3-DFE8-B9B4-CB4D4A7EC14B}"/>
          </ac:spMkLst>
        </pc:spChg>
        <pc:spChg chg="add mod">
          <ac:chgData name="Alex Vorobiev" userId="66ad9804-b081-4091-b3f4-47d3c0c8cfb5" providerId="ADAL" clId="{C1FEE6DD-14BB-4F48-8AB3-8484A3B51137}" dt="2024-08-22T16:49:04.505" v="964" actId="20577"/>
          <ac:spMkLst>
            <pc:docMk/>
            <pc:sldMk cId="2064843346" sldId="397"/>
            <ac:spMk id="7" creationId="{507A3E41-5AAE-AFDE-2431-0830198910EA}"/>
          </ac:spMkLst>
        </pc:spChg>
        <pc:spChg chg="add del mod">
          <ac:chgData name="Alex Vorobiev" userId="66ad9804-b081-4091-b3f4-47d3c0c8cfb5" providerId="ADAL" clId="{C1FEE6DD-14BB-4F48-8AB3-8484A3B51137}" dt="2024-08-22T16:48:50.159" v="959" actId="478"/>
          <ac:spMkLst>
            <pc:docMk/>
            <pc:sldMk cId="2064843346" sldId="397"/>
            <ac:spMk id="8" creationId="{6ACFEECF-61D7-1728-1F7B-4E6AFD844DFF}"/>
          </ac:spMkLst>
        </pc:spChg>
        <pc:spChg chg="add mod">
          <ac:chgData name="Alex Vorobiev" userId="66ad9804-b081-4091-b3f4-47d3c0c8cfb5" providerId="ADAL" clId="{C1FEE6DD-14BB-4F48-8AB3-8484A3B51137}" dt="2024-08-22T16:48:50.622" v="960"/>
          <ac:spMkLst>
            <pc:docMk/>
            <pc:sldMk cId="2064843346" sldId="397"/>
            <ac:spMk id="11" creationId="{20EC1EF0-B9A6-7008-5B8E-6432D2D6BB03}"/>
          </ac:spMkLst>
        </pc:spChg>
        <pc:spChg chg="add mod">
          <ac:chgData name="Alex Vorobiev" userId="66ad9804-b081-4091-b3f4-47d3c0c8cfb5" providerId="ADAL" clId="{C1FEE6DD-14BB-4F48-8AB3-8484A3B51137}" dt="2024-08-22T16:48:50.622" v="960"/>
          <ac:spMkLst>
            <pc:docMk/>
            <pc:sldMk cId="2064843346" sldId="397"/>
            <ac:spMk id="12" creationId="{B903AF2A-D9EF-1BA0-D165-6354C9FD099F}"/>
          </ac:spMkLst>
        </pc:spChg>
        <pc:picChg chg="del">
          <ac:chgData name="Alex Vorobiev" userId="66ad9804-b081-4091-b3f4-47d3c0c8cfb5" providerId="ADAL" clId="{C1FEE6DD-14BB-4F48-8AB3-8484A3B51137}" dt="2024-08-22T16:48:31.812" v="956" actId="478"/>
          <ac:picMkLst>
            <pc:docMk/>
            <pc:sldMk cId="2064843346" sldId="397"/>
            <ac:picMk id="4" creationId="{7EB91892-7A88-5E33-C600-5218A6C7B066}"/>
          </ac:picMkLst>
        </pc:picChg>
        <pc:picChg chg="del">
          <ac:chgData name="Alex Vorobiev" userId="66ad9804-b081-4091-b3f4-47d3c0c8cfb5" providerId="ADAL" clId="{C1FEE6DD-14BB-4F48-8AB3-8484A3B51137}" dt="2024-08-22T16:48:32.426" v="957" actId="478"/>
          <ac:picMkLst>
            <pc:docMk/>
            <pc:sldMk cId="2064843346" sldId="397"/>
            <ac:picMk id="5" creationId="{0AE6766E-6A9B-2098-E8CE-0864BDF6F6A4}"/>
          </ac:picMkLst>
        </pc:picChg>
        <pc:picChg chg="add mod">
          <ac:chgData name="Alex Vorobiev" userId="66ad9804-b081-4091-b3f4-47d3c0c8cfb5" providerId="ADAL" clId="{C1FEE6DD-14BB-4F48-8AB3-8484A3B51137}" dt="2024-08-22T16:48:50.622" v="960"/>
          <ac:picMkLst>
            <pc:docMk/>
            <pc:sldMk cId="2064843346" sldId="397"/>
            <ac:picMk id="9" creationId="{6654750D-F23C-C335-4254-C7451A4C49B2}"/>
          </ac:picMkLst>
        </pc:picChg>
        <pc:picChg chg="add mod">
          <ac:chgData name="Alex Vorobiev" userId="66ad9804-b081-4091-b3f4-47d3c0c8cfb5" providerId="ADAL" clId="{C1FEE6DD-14BB-4F48-8AB3-8484A3B51137}" dt="2024-08-22T16:48:50.622" v="960"/>
          <ac:picMkLst>
            <pc:docMk/>
            <pc:sldMk cId="2064843346" sldId="397"/>
            <ac:picMk id="10" creationId="{B18BC941-4C80-ECEF-E15F-4873D18F8EDF}"/>
          </ac:picMkLst>
        </pc:picChg>
      </pc:sldChg>
      <pc:sldChg chg="modSp mod">
        <pc:chgData name="Alex Vorobiev" userId="66ad9804-b081-4091-b3f4-47d3c0c8cfb5" providerId="ADAL" clId="{C1FEE6DD-14BB-4F48-8AB3-8484A3B51137}" dt="2024-08-23T06:51:43.124" v="989" actId="33524"/>
        <pc:sldMkLst>
          <pc:docMk/>
          <pc:sldMk cId="547893462" sldId="398"/>
        </pc:sldMkLst>
        <pc:spChg chg="mod">
          <ac:chgData name="Alex Vorobiev" userId="66ad9804-b081-4091-b3f4-47d3c0c8cfb5" providerId="ADAL" clId="{C1FEE6DD-14BB-4F48-8AB3-8484A3B51137}" dt="2024-08-23T06:51:43.124" v="989" actId="33524"/>
          <ac:spMkLst>
            <pc:docMk/>
            <pc:sldMk cId="547893462" sldId="398"/>
            <ac:spMk id="3" creationId="{67050776-3C2A-F7FB-4056-128EBA96FB3D}"/>
          </ac:spMkLst>
        </pc:spChg>
      </pc:sldChg>
      <pc:sldChg chg="del">
        <pc:chgData name="Alex Vorobiev" userId="66ad9804-b081-4091-b3f4-47d3c0c8cfb5" providerId="ADAL" clId="{C1FEE6DD-14BB-4F48-8AB3-8484A3B51137}" dt="2024-08-22T14:18:21.858" v="0" actId="47"/>
        <pc:sldMkLst>
          <pc:docMk/>
          <pc:sldMk cId="34576313" sldId="414"/>
        </pc:sldMkLst>
      </pc:sldChg>
      <pc:sldChg chg="del">
        <pc:chgData name="Alex Vorobiev" userId="66ad9804-b081-4091-b3f4-47d3c0c8cfb5" providerId="ADAL" clId="{C1FEE6DD-14BB-4F48-8AB3-8484A3B51137}" dt="2024-08-22T14:18:21.858" v="0" actId="47"/>
        <pc:sldMkLst>
          <pc:docMk/>
          <pc:sldMk cId="2613879824" sldId="416"/>
        </pc:sldMkLst>
      </pc:sldChg>
      <pc:sldChg chg="del">
        <pc:chgData name="Alex Vorobiev" userId="66ad9804-b081-4091-b3f4-47d3c0c8cfb5" providerId="ADAL" clId="{C1FEE6DD-14BB-4F48-8AB3-8484A3B51137}" dt="2024-08-22T14:18:21.858" v="0" actId="47"/>
        <pc:sldMkLst>
          <pc:docMk/>
          <pc:sldMk cId="3008864407" sldId="425"/>
        </pc:sldMkLst>
      </pc:sldChg>
      <pc:sldChg chg="del">
        <pc:chgData name="Alex Vorobiev" userId="66ad9804-b081-4091-b3f4-47d3c0c8cfb5" providerId="ADAL" clId="{C1FEE6DD-14BB-4F48-8AB3-8484A3B51137}" dt="2024-08-22T14:18:21.858" v="0" actId="47"/>
        <pc:sldMkLst>
          <pc:docMk/>
          <pc:sldMk cId="2861810128" sldId="426"/>
        </pc:sldMkLst>
      </pc:sldChg>
      <pc:sldChg chg="del">
        <pc:chgData name="Alex Vorobiev" userId="66ad9804-b081-4091-b3f4-47d3c0c8cfb5" providerId="ADAL" clId="{C1FEE6DD-14BB-4F48-8AB3-8484A3B51137}" dt="2024-08-22T14:18:21.858" v="0" actId="47"/>
        <pc:sldMkLst>
          <pc:docMk/>
          <pc:sldMk cId="4012403521" sldId="428"/>
        </pc:sldMkLst>
      </pc:sldChg>
      <pc:sldChg chg="del">
        <pc:chgData name="Alex Vorobiev" userId="66ad9804-b081-4091-b3f4-47d3c0c8cfb5" providerId="ADAL" clId="{C1FEE6DD-14BB-4F48-8AB3-8484A3B51137}" dt="2024-08-22T14:18:21.858" v="0" actId="47"/>
        <pc:sldMkLst>
          <pc:docMk/>
          <pc:sldMk cId="1848875860" sldId="429"/>
        </pc:sldMkLst>
      </pc:sldChg>
      <pc:sldChg chg="del">
        <pc:chgData name="Alex Vorobiev" userId="66ad9804-b081-4091-b3f4-47d3c0c8cfb5" providerId="ADAL" clId="{C1FEE6DD-14BB-4F48-8AB3-8484A3B51137}" dt="2024-08-22T14:18:21.858" v="0" actId="47"/>
        <pc:sldMkLst>
          <pc:docMk/>
          <pc:sldMk cId="1497521933" sldId="433"/>
        </pc:sldMkLst>
      </pc:sldChg>
      <pc:sldChg chg="del">
        <pc:chgData name="Alex Vorobiev" userId="66ad9804-b081-4091-b3f4-47d3c0c8cfb5" providerId="ADAL" clId="{C1FEE6DD-14BB-4F48-8AB3-8484A3B51137}" dt="2024-08-22T14:18:21.858" v="0" actId="47"/>
        <pc:sldMkLst>
          <pc:docMk/>
          <pc:sldMk cId="1423393414" sldId="437"/>
        </pc:sldMkLst>
      </pc:sldChg>
      <pc:sldChg chg="del">
        <pc:chgData name="Alex Vorobiev" userId="66ad9804-b081-4091-b3f4-47d3c0c8cfb5" providerId="ADAL" clId="{C1FEE6DD-14BB-4F48-8AB3-8484A3B51137}" dt="2024-08-22T14:18:21.858" v="0" actId="47"/>
        <pc:sldMkLst>
          <pc:docMk/>
          <pc:sldMk cId="1453981184" sldId="440"/>
        </pc:sldMkLst>
      </pc:sldChg>
      <pc:sldChg chg="del">
        <pc:chgData name="Alex Vorobiev" userId="66ad9804-b081-4091-b3f4-47d3c0c8cfb5" providerId="ADAL" clId="{C1FEE6DD-14BB-4F48-8AB3-8484A3B51137}" dt="2024-08-22T14:18:21.858" v="0" actId="47"/>
        <pc:sldMkLst>
          <pc:docMk/>
          <pc:sldMk cId="705460523" sldId="449"/>
        </pc:sldMkLst>
      </pc:sldChg>
      <pc:sldChg chg="del">
        <pc:chgData name="Alex Vorobiev" userId="66ad9804-b081-4091-b3f4-47d3c0c8cfb5" providerId="ADAL" clId="{C1FEE6DD-14BB-4F48-8AB3-8484A3B51137}" dt="2024-08-22T14:18:21.858" v="0" actId="47"/>
        <pc:sldMkLst>
          <pc:docMk/>
          <pc:sldMk cId="381210603" sldId="450"/>
        </pc:sldMkLst>
      </pc:sldChg>
      <pc:sldChg chg="del">
        <pc:chgData name="Alex Vorobiev" userId="66ad9804-b081-4091-b3f4-47d3c0c8cfb5" providerId="ADAL" clId="{C1FEE6DD-14BB-4F48-8AB3-8484A3B51137}" dt="2024-08-22T14:18:21.858" v="0" actId="47"/>
        <pc:sldMkLst>
          <pc:docMk/>
          <pc:sldMk cId="3659102114" sldId="451"/>
        </pc:sldMkLst>
      </pc:sldChg>
      <pc:sldChg chg="del">
        <pc:chgData name="Alex Vorobiev" userId="66ad9804-b081-4091-b3f4-47d3c0c8cfb5" providerId="ADAL" clId="{C1FEE6DD-14BB-4F48-8AB3-8484A3B51137}" dt="2024-08-22T14:18:21.858" v="0" actId="47"/>
        <pc:sldMkLst>
          <pc:docMk/>
          <pc:sldMk cId="1364529929" sldId="452"/>
        </pc:sldMkLst>
      </pc:sldChg>
      <pc:sldChg chg="del">
        <pc:chgData name="Alex Vorobiev" userId="66ad9804-b081-4091-b3f4-47d3c0c8cfb5" providerId="ADAL" clId="{C1FEE6DD-14BB-4F48-8AB3-8484A3B51137}" dt="2024-08-22T14:18:21.858" v="0" actId="47"/>
        <pc:sldMkLst>
          <pc:docMk/>
          <pc:sldMk cId="3462283175" sldId="453"/>
        </pc:sldMkLst>
      </pc:sldChg>
      <pc:sldChg chg="del">
        <pc:chgData name="Alex Vorobiev" userId="66ad9804-b081-4091-b3f4-47d3c0c8cfb5" providerId="ADAL" clId="{C1FEE6DD-14BB-4F48-8AB3-8484A3B51137}" dt="2024-08-22T14:18:21.858" v="0" actId="47"/>
        <pc:sldMkLst>
          <pc:docMk/>
          <pc:sldMk cId="2473494065" sldId="454"/>
        </pc:sldMkLst>
      </pc:sldChg>
      <pc:sldChg chg="del">
        <pc:chgData name="Alex Vorobiev" userId="66ad9804-b081-4091-b3f4-47d3c0c8cfb5" providerId="ADAL" clId="{C1FEE6DD-14BB-4F48-8AB3-8484A3B51137}" dt="2024-08-22T14:18:21.858" v="0" actId="47"/>
        <pc:sldMkLst>
          <pc:docMk/>
          <pc:sldMk cId="344403199" sldId="455"/>
        </pc:sldMkLst>
      </pc:sldChg>
      <pc:sldChg chg="del">
        <pc:chgData name="Alex Vorobiev" userId="66ad9804-b081-4091-b3f4-47d3c0c8cfb5" providerId="ADAL" clId="{C1FEE6DD-14BB-4F48-8AB3-8484A3B51137}" dt="2024-08-22T14:18:21.858" v="0" actId="47"/>
        <pc:sldMkLst>
          <pc:docMk/>
          <pc:sldMk cId="2100382826" sldId="456"/>
        </pc:sldMkLst>
      </pc:sldChg>
      <pc:sldChg chg="del">
        <pc:chgData name="Alex Vorobiev" userId="66ad9804-b081-4091-b3f4-47d3c0c8cfb5" providerId="ADAL" clId="{C1FEE6DD-14BB-4F48-8AB3-8484A3B51137}" dt="2024-08-22T14:18:21.858" v="0" actId="47"/>
        <pc:sldMkLst>
          <pc:docMk/>
          <pc:sldMk cId="1681828610" sldId="459"/>
        </pc:sldMkLst>
      </pc:sldChg>
      <pc:sldChg chg="del">
        <pc:chgData name="Alex Vorobiev" userId="66ad9804-b081-4091-b3f4-47d3c0c8cfb5" providerId="ADAL" clId="{C1FEE6DD-14BB-4F48-8AB3-8484A3B51137}" dt="2024-08-22T14:18:21.858" v="0" actId="47"/>
        <pc:sldMkLst>
          <pc:docMk/>
          <pc:sldMk cId="2016569857" sldId="460"/>
        </pc:sldMkLst>
      </pc:sldChg>
      <pc:sldChg chg="del">
        <pc:chgData name="Alex Vorobiev" userId="66ad9804-b081-4091-b3f4-47d3c0c8cfb5" providerId="ADAL" clId="{C1FEE6DD-14BB-4F48-8AB3-8484A3B51137}" dt="2024-08-22T14:18:21.858" v="0" actId="47"/>
        <pc:sldMkLst>
          <pc:docMk/>
          <pc:sldMk cId="1331001826" sldId="463"/>
        </pc:sldMkLst>
      </pc:sldChg>
      <pc:sldChg chg="del">
        <pc:chgData name="Alex Vorobiev" userId="66ad9804-b081-4091-b3f4-47d3c0c8cfb5" providerId="ADAL" clId="{C1FEE6DD-14BB-4F48-8AB3-8484A3B51137}" dt="2024-08-22T14:18:21.858" v="0" actId="47"/>
        <pc:sldMkLst>
          <pc:docMk/>
          <pc:sldMk cId="3401239334" sldId="465"/>
        </pc:sldMkLst>
      </pc:sldChg>
      <pc:sldChg chg="del">
        <pc:chgData name="Alex Vorobiev" userId="66ad9804-b081-4091-b3f4-47d3c0c8cfb5" providerId="ADAL" clId="{C1FEE6DD-14BB-4F48-8AB3-8484A3B51137}" dt="2024-08-22T14:18:21.858" v="0" actId="47"/>
        <pc:sldMkLst>
          <pc:docMk/>
          <pc:sldMk cId="1085765833" sldId="466"/>
        </pc:sldMkLst>
      </pc:sldChg>
      <pc:sldChg chg="del">
        <pc:chgData name="Alex Vorobiev" userId="66ad9804-b081-4091-b3f4-47d3c0c8cfb5" providerId="ADAL" clId="{C1FEE6DD-14BB-4F48-8AB3-8484A3B51137}" dt="2024-08-22T14:18:21.858" v="0" actId="47"/>
        <pc:sldMkLst>
          <pc:docMk/>
          <pc:sldMk cId="2427016429" sldId="467"/>
        </pc:sldMkLst>
      </pc:sldChg>
      <pc:sldChg chg="modSp mod">
        <pc:chgData name="Alex Vorobiev" userId="66ad9804-b081-4091-b3f4-47d3c0c8cfb5" providerId="ADAL" clId="{C1FEE6DD-14BB-4F48-8AB3-8484A3B51137}" dt="2024-08-22T14:19:19.422" v="75" actId="20577"/>
        <pc:sldMkLst>
          <pc:docMk/>
          <pc:sldMk cId="3735692136" sldId="468"/>
        </pc:sldMkLst>
        <pc:spChg chg="mod">
          <ac:chgData name="Alex Vorobiev" userId="66ad9804-b081-4091-b3f4-47d3c0c8cfb5" providerId="ADAL" clId="{C1FEE6DD-14BB-4F48-8AB3-8484A3B51137}" dt="2024-08-22T14:19:05.273" v="55" actId="404"/>
          <ac:spMkLst>
            <pc:docMk/>
            <pc:sldMk cId="3735692136" sldId="468"/>
            <ac:spMk id="2" creationId="{D0BEDD26-D7F4-6D20-9FB6-A72C09DE0593}"/>
          </ac:spMkLst>
        </pc:spChg>
        <pc:spChg chg="mod">
          <ac:chgData name="Alex Vorobiev" userId="66ad9804-b081-4091-b3f4-47d3c0c8cfb5" providerId="ADAL" clId="{C1FEE6DD-14BB-4F48-8AB3-8484A3B51137}" dt="2024-08-22T14:19:11.841" v="73" actId="20577"/>
          <ac:spMkLst>
            <pc:docMk/>
            <pc:sldMk cId="3735692136" sldId="468"/>
            <ac:spMk id="3" creationId="{8D40C86F-AF7B-1007-4C57-6E81B0E37568}"/>
          </ac:spMkLst>
        </pc:spChg>
        <pc:spChg chg="mod">
          <ac:chgData name="Alex Vorobiev" userId="66ad9804-b081-4091-b3f4-47d3c0c8cfb5" providerId="ADAL" clId="{C1FEE6DD-14BB-4F48-8AB3-8484A3B51137}" dt="2024-08-22T14:19:19.422" v="75" actId="20577"/>
          <ac:spMkLst>
            <pc:docMk/>
            <pc:sldMk cId="3735692136" sldId="468"/>
            <ac:spMk id="4" creationId="{2DF1E835-71E8-4E5C-BE38-F6587F590962}"/>
          </ac:spMkLst>
        </pc:spChg>
      </pc:sldChg>
      <pc:sldChg chg="del">
        <pc:chgData name="Alex Vorobiev" userId="66ad9804-b081-4091-b3f4-47d3c0c8cfb5" providerId="ADAL" clId="{C1FEE6DD-14BB-4F48-8AB3-8484A3B51137}" dt="2024-08-22T14:18:21.858" v="0" actId="47"/>
        <pc:sldMkLst>
          <pc:docMk/>
          <pc:sldMk cId="653549111" sldId="469"/>
        </pc:sldMkLst>
      </pc:sldChg>
      <pc:sldChg chg="del">
        <pc:chgData name="Alex Vorobiev" userId="66ad9804-b081-4091-b3f4-47d3c0c8cfb5" providerId="ADAL" clId="{C1FEE6DD-14BB-4F48-8AB3-8484A3B51137}" dt="2024-08-22T14:18:21.858" v="0" actId="47"/>
        <pc:sldMkLst>
          <pc:docMk/>
          <pc:sldMk cId="534703875" sldId="470"/>
        </pc:sldMkLst>
      </pc:sldChg>
      <pc:sldChg chg="addSp delSp modSp mod modClrScheme chgLayout">
        <pc:chgData name="Alex Vorobiev" userId="66ad9804-b081-4091-b3f4-47d3c0c8cfb5" providerId="ADAL" clId="{C1FEE6DD-14BB-4F48-8AB3-8484A3B51137}" dt="2024-08-22T14:22:41.498" v="228" actId="20577"/>
        <pc:sldMkLst>
          <pc:docMk/>
          <pc:sldMk cId="3321703975" sldId="471"/>
        </pc:sldMkLst>
        <pc:spChg chg="del mod ord">
          <ac:chgData name="Alex Vorobiev" userId="66ad9804-b081-4091-b3f4-47d3c0c8cfb5" providerId="ADAL" clId="{C1FEE6DD-14BB-4F48-8AB3-8484A3B51137}" dt="2024-08-22T14:20:48.193" v="120" actId="700"/>
          <ac:spMkLst>
            <pc:docMk/>
            <pc:sldMk cId="3321703975" sldId="471"/>
            <ac:spMk id="2" creationId="{D338A73C-9ADC-F69C-4743-7C63EF58D445}"/>
          </ac:spMkLst>
        </pc:spChg>
        <pc:spChg chg="del mod ord">
          <ac:chgData name="Alex Vorobiev" userId="66ad9804-b081-4091-b3f4-47d3c0c8cfb5" providerId="ADAL" clId="{C1FEE6DD-14BB-4F48-8AB3-8484A3B51137}" dt="2024-08-22T14:20:48.193" v="120" actId="700"/>
          <ac:spMkLst>
            <pc:docMk/>
            <pc:sldMk cId="3321703975" sldId="471"/>
            <ac:spMk id="3" creationId="{9940A9A9-016B-36DE-95D2-720EDBAA578B}"/>
          </ac:spMkLst>
        </pc:spChg>
        <pc:spChg chg="add mod ord">
          <ac:chgData name="Alex Vorobiev" userId="66ad9804-b081-4091-b3f4-47d3c0c8cfb5" providerId="ADAL" clId="{C1FEE6DD-14BB-4F48-8AB3-8484A3B51137}" dt="2024-08-22T14:20:52.679" v="127" actId="20577"/>
          <ac:spMkLst>
            <pc:docMk/>
            <pc:sldMk cId="3321703975" sldId="471"/>
            <ac:spMk id="4" creationId="{27B42BE7-4F24-FC1D-C571-FF8DDD1B80C4}"/>
          </ac:spMkLst>
        </pc:spChg>
        <pc:spChg chg="add mod ord">
          <ac:chgData name="Alex Vorobiev" userId="66ad9804-b081-4091-b3f4-47d3c0c8cfb5" providerId="ADAL" clId="{C1FEE6DD-14BB-4F48-8AB3-8484A3B51137}" dt="2024-08-22T14:22:41.498" v="228" actId="20577"/>
          <ac:spMkLst>
            <pc:docMk/>
            <pc:sldMk cId="3321703975" sldId="471"/>
            <ac:spMk id="5" creationId="{B6264107-D319-6C73-2FD1-4F3F231B4B46}"/>
          </ac:spMkLst>
        </pc:spChg>
      </pc:sldChg>
      <pc:sldChg chg="addSp delSp modSp new mod modClrScheme chgLayout">
        <pc:chgData name="Alex Vorobiev" userId="66ad9804-b081-4091-b3f4-47d3c0c8cfb5" providerId="ADAL" clId="{C1FEE6DD-14BB-4F48-8AB3-8484A3B51137}" dt="2024-08-22T14:20:23.631" v="119" actId="20577"/>
        <pc:sldMkLst>
          <pc:docMk/>
          <pc:sldMk cId="492762874" sldId="472"/>
        </pc:sldMkLst>
        <pc:spChg chg="del mod ord">
          <ac:chgData name="Alex Vorobiev" userId="66ad9804-b081-4091-b3f4-47d3c0c8cfb5" providerId="ADAL" clId="{C1FEE6DD-14BB-4F48-8AB3-8484A3B51137}" dt="2024-08-22T14:20:20.349" v="112" actId="700"/>
          <ac:spMkLst>
            <pc:docMk/>
            <pc:sldMk cId="492762874" sldId="472"/>
            <ac:spMk id="2" creationId="{40ED3D0E-9339-1CD1-2180-4B84B482171A}"/>
          </ac:spMkLst>
        </pc:spChg>
        <pc:spChg chg="del">
          <ac:chgData name="Alex Vorobiev" userId="66ad9804-b081-4091-b3f4-47d3c0c8cfb5" providerId="ADAL" clId="{C1FEE6DD-14BB-4F48-8AB3-8484A3B51137}" dt="2024-08-22T14:20:20.349" v="112" actId="700"/>
          <ac:spMkLst>
            <pc:docMk/>
            <pc:sldMk cId="492762874" sldId="472"/>
            <ac:spMk id="3" creationId="{9CB3DB7E-DFF5-1DF8-C61F-0F75AD66C780}"/>
          </ac:spMkLst>
        </pc:spChg>
        <pc:spChg chg="add mod ord">
          <ac:chgData name="Alex Vorobiev" userId="66ad9804-b081-4091-b3f4-47d3c0c8cfb5" providerId="ADAL" clId="{C1FEE6DD-14BB-4F48-8AB3-8484A3B51137}" dt="2024-08-22T14:20:23.631" v="119" actId="20577"/>
          <ac:spMkLst>
            <pc:docMk/>
            <pc:sldMk cId="492762874" sldId="472"/>
            <ac:spMk id="4" creationId="{196B7019-E0ED-3ADB-C19E-8057D64797C7}"/>
          </ac:spMkLst>
        </pc:spChg>
      </pc:sldChg>
      <pc:sldChg chg="del">
        <pc:chgData name="Alex Vorobiev" userId="66ad9804-b081-4091-b3f4-47d3c0c8cfb5" providerId="ADAL" clId="{C1FEE6DD-14BB-4F48-8AB3-8484A3B51137}" dt="2024-08-22T14:18:21.858" v="0" actId="47"/>
        <pc:sldMkLst>
          <pc:docMk/>
          <pc:sldMk cId="3390561337" sldId="472"/>
        </pc:sldMkLst>
      </pc:sldChg>
      <pc:sldChg chg="addSp delSp modSp new mod modClrScheme chgLayout">
        <pc:chgData name="Alex Vorobiev" userId="66ad9804-b081-4091-b3f4-47d3c0c8cfb5" providerId="ADAL" clId="{C1FEE6DD-14BB-4F48-8AB3-8484A3B51137}" dt="2024-08-22T14:23:45.159" v="242" actId="20577"/>
        <pc:sldMkLst>
          <pc:docMk/>
          <pc:sldMk cId="1858667411" sldId="473"/>
        </pc:sldMkLst>
        <pc:spChg chg="del mod ord">
          <ac:chgData name="Alex Vorobiev" userId="66ad9804-b081-4091-b3f4-47d3c0c8cfb5" providerId="ADAL" clId="{C1FEE6DD-14BB-4F48-8AB3-8484A3B51137}" dt="2024-08-22T14:23:39.721" v="230" actId="700"/>
          <ac:spMkLst>
            <pc:docMk/>
            <pc:sldMk cId="1858667411" sldId="473"/>
            <ac:spMk id="2" creationId="{1A96CDF8-7925-0D71-B890-078BD7E57B8D}"/>
          </ac:spMkLst>
        </pc:spChg>
        <pc:spChg chg="del">
          <ac:chgData name="Alex Vorobiev" userId="66ad9804-b081-4091-b3f4-47d3c0c8cfb5" providerId="ADAL" clId="{C1FEE6DD-14BB-4F48-8AB3-8484A3B51137}" dt="2024-08-22T14:23:39.721" v="230" actId="700"/>
          <ac:spMkLst>
            <pc:docMk/>
            <pc:sldMk cId="1858667411" sldId="473"/>
            <ac:spMk id="3" creationId="{72DAAD80-E4DC-8D82-A906-C07316C1C02E}"/>
          </ac:spMkLst>
        </pc:spChg>
        <pc:spChg chg="add mod ord">
          <ac:chgData name="Alex Vorobiev" userId="66ad9804-b081-4091-b3f4-47d3c0c8cfb5" providerId="ADAL" clId="{C1FEE6DD-14BB-4F48-8AB3-8484A3B51137}" dt="2024-08-22T14:23:45.159" v="242" actId="20577"/>
          <ac:spMkLst>
            <pc:docMk/>
            <pc:sldMk cId="1858667411" sldId="473"/>
            <ac:spMk id="4" creationId="{37E0910C-4335-9BA2-BF11-04E7031946B8}"/>
          </ac:spMkLst>
        </pc:spChg>
      </pc:sldChg>
      <pc:sldChg chg="addSp delSp modSp new mod modClrScheme chgLayout">
        <pc:chgData name="Alex Vorobiev" userId="66ad9804-b081-4091-b3f4-47d3c0c8cfb5" providerId="ADAL" clId="{C1FEE6DD-14BB-4F48-8AB3-8484A3B51137}" dt="2024-08-22T14:35:37.504" v="284"/>
        <pc:sldMkLst>
          <pc:docMk/>
          <pc:sldMk cId="2840349473" sldId="474"/>
        </pc:sldMkLst>
        <pc:spChg chg="del mod ord">
          <ac:chgData name="Alex Vorobiev" userId="66ad9804-b081-4091-b3f4-47d3c0c8cfb5" providerId="ADAL" clId="{C1FEE6DD-14BB-4F48-8AB3-8484A3B51137}" dt="2024-08-22T14:23:56.520" v="244" actId="700"/>
          <ac:spMkLst>
            <pc:docMk/>
            <pc:sldMk cId="2840349473" sldId="474"/>
            <ac:spMk id="2" creationId="{E12F5EC2-3325-BC49-2709-89CA158E0DEB}"/>
          </ac:spMkLst>
        </pc:spChg>
        <pc:spChg chg="add mod ord">
          <ac:chgData name="Alex Vorobiev" userId="66ad9804-b081-4091-b3f4-47d3c0c8cfb5" providerId="ADAL" clId="{C1FEE6DD-14BB-4F48-8AB3-8484A3B51137}" dt="2024-08-22T14:24:02.758" v="272" actId="20577"/>
          <ac:spMkLst>
            <pc:docMk/>
            <pc:sldMk cId="2840349473" sldId="474"/>
            <ac:spMk id="3" creationId="{A9759D79-A28D-E9E1-0257-68CC4E27D90A}"/>
          </ac:spMkLst>
        </pc:spChg>
        <pc:spChg chg="add del mod ord">
          <ac:chgData name="Alex Vorobiev" userId="66ad9804-b081-4091-b3f4-47d3c0c8cfb5" providerId="ADAL" clId="{C1FEE6DD-14BB-4F48-8AB3-8484A3B51137}" dt="2024-08-22T14:35:37.504" v="284"/>
          <ac:spMkLst>
            <pc:docMk/>
            <pc:sldMk cId="2840349473" sldId="474"/>
            <ac:spMk id="4" creationId="{BD9F6D51-6996-6188-5B0C-313073BE15EC}"/>
          </ac:spMkLst>
        </pc:spChg>
        <pc:spChg chg="add mod">
          <ac:chgData name="Alex Vorobiev" userId="66ad9804-b081-4091-b3f4-47d3c0c8cfb5" providerId="ADAL" clId="{C1FEE6DD-14BB-4F48-8AB3-8484A3B51137}" dt="2024-08-22T14:29:09.798" v="274"/>
          <ac:spMkLst>
            <pc:docMk/>
            <pc:sldMk cId="2840349473" sldId="474"/>
            <ac:spMk id="5" creationId="{9C2ACC5D-0A3A-5893-12B1-0D46E19F9C0A}"/>
          </ac:spMkLst>
        </pc:spChg>
      </pc:sldChg>
      <pc:sldChg chg="addSp delSp modSp new mod">
        <pc:chgData name="Alex Vorobiev" userId="66ad9804-b081-4091-b3f4-47d3c0c8cfb5" providerId="ADAL" clId="{C1FEE6DD-14BB-4F48-8AB3-8484A3B51137}" dt="2024-08-22T14:38:34.524" v="385" actId="1076"/>
        <pc:sldMkLst>
          <pc:docMk/>
          <pc:sldMk cId="3922471016" sldId="475"/>
        </pc:sldMkLst>
        <pc:spChg chg="mod">
          <ac:chgData name="Alex Vorobiev" userId="66ad9804-b081-4091-b3f4-47d3c0c8cfb5" providerId="ADAL" clId="{C1FEE6DD-14BB-4F48-8AB3-8484A3B51137}" dt="2024-08-22T14:35:44.793" v="293" actId="20577"/>
          <ac:spMkLst>
            <pc:docMk/>
            <pc:sldMk cId="3922471016" sldId="475"/>
            <ac:spMk id="2" creationId="{A22A4AA0-B6F9-66E3-132A-6A4F90C15CB7}"/>
          </ac:spMkLst>
        </pc:spChg>
        <pc:spChg chg="del">
          <ac:chgData name="Alex Vorobiev" userId="66ad9804-b081-4091-b3f4-47d3c0c8cfb5" providerId="ADAL" clId="{C1FEE6DD-14BB-4F48-8AB3-8484A3B51137}" dt="2024-08-22T14:35:47.883" v="294" actId="478"/>
          <ac:spMkLst>
            <pc:docMk/>
            <pc:sldMk cId="3922471016" sldId="475"/>
            <ac:spMk id="3" creationId="{8F356102-A4D0-C63F-BF48-BD47A2B349E0}"/>
          </ac:spMkLst>
        </pc:spChg>
        <pc:spChg chg="add mod">
          <ac:chgData name="Alex Vorobiev" userId="66ad9804-b081-4091-b3f4-47d3c0c8cfb5" providerId="ADAL" clId="{C1FEE6DD-14BB-4F48-8AB3-8484A3B51137}" dt="2024-08-22T14:37:21.540" v="342" actId="1076"/>
          <ac:spMkLst>
            <pc:docMk/>
            <pc:sldMk cId="3922471016" sldId="475"/>
            <ac:spMk id="7" creationId="{9652A9D1-9D94-2BF2-1603-3A13136B1C00}"/>
          </ac:spMkLst>
        </pc:spChg>
        <pc:spChg chg="add mod">
          <ac:chgData name="Alex Vorobiev" userId="66ad9804-b081-4091-b3f4-47d3c0c8cfb5" providerId="ADAL" clId="{C1FEE6DD-14BB-4F48-8AB3-8484A3B51137}" dt="2024-08-22T14:38:34.524" v="385" actId="1076"/>
          <ac:spMkLst>
            <pc:docMk/>
            <pc:sldMk cId="3922471016" sldId="475"/>
            <ac:spMk id="8" creationId="{487A9D05-964F-A09E-16DF-21A3181B0EA3}"/>
          </ac:spMkLst>
        </pc:spChg>
        <pc:spChg chg="add mod">
          <ac:chgData name="Alex Vorobiev" userId="66ad9804-b081-4091-b3f4-47d3c0c8cfb5" providerId="ADAL" clId="{C1FEE6DD-14BB-4F48-8AB3-8484A3B51137}" dt="2024-08-22T14:38:34.524" v="385" actId="1076"/>
          <ac:spMkLst>
            <pc:docMk/>
            <pc:sldMk cId="3922471016" sldId="475"/>
            <ac:spMk id="9" creationId="{3F47F153-FF63-7B36-CE01-5825F273100C}"/>
          </ac:spMkLst>
        </pc:spChg>
        <pc:picChg chg="add mod">
          <ac:chgData name="Alex Vorobiev" userId="66ad9804-b081-4091-b3f4-47d3c0c8cfb5" providerId="ADAL" clId="{C1FEE6DD-14BB-4F48-8AB3-8484A3B51137}" dt="2024-08-22T14:38:34.524" v="385" actId="1076"/>
          <ac:picMkLst>
            <pc:docMk/>
            <pc:sldMk cId="3922471016" sldId="475"/>
            <ac:picMk id="4" creationId="{292EB181-3F63-64FF-5E3B-F359A2307D86}"/>
          </ac:picMkLst>
        </pc:picChg>
        <pc:picChg chg="add mod">
          <ac:chgData name="Alex Vorobiev" userId="66ad9804-b081-4091-b3f4-47d3c0c8cfb5" providerId="ADAL" clId="{C1FEE6DD-14BB-4F48-8AB3-8484A3B51137}" dt="2024-08-22T14:36:50.683" v="301" actId="1076"/>
          <ac:picMkLst>
            <pc:docMk/>
            <pc:sldMk cId="3922471016" sldId="475"/>
            <ac:picMk id="5" creationId="{58FD0520-64CF-6625-6E20-06D3E73F4B28}"/>
          </ac:picMkLst>
        </pc:picChg>
        <pc:picChg chg="add mod">
          <ac:chgData name="Alex Vorobiev" userId="66ad9804-b081-4091-b3f4-47d3c0c8cfb5" providerId="ADAL" clId="{C1FEE6DD-14BB-4F48-8AB3-8484A3B51137}" dt="2024-08-22T14:38:34.524" v="385" actId="1076"/>
          <ac:picMkLst>
            <pc:docMk/>
            <pc:sldMk cId="3922471016" sldId="475"/>
            <ac:picMk id="6" creationId="{65625AFF-9062-CA94-5B61-A01149C57D25}"/>
          </ac:picMkLst>
        </pc:picChg>
      </pc:sldChg>
      <pc:sldChg chg="addSp delSp modSp new mod">
        <pc:chgData name="Alex Vorobiev" userId="66ad9804-b081-4091-b3f4-47d3c0c8cfb5" providerId="ADAL" clId="{C1FEE6DD-14BB-4F48-8AB3-8484A3B51137}" dt="2024-08-22T15:04:53.470" v="421" actId="1076"/>
        <pc:sldMkLst>
          <pc:docMk/>
          <pc:sldMk cId="1643786784" sldId="476"/>
        </pc:sldMkLst>
        <pc:spChg chg="mod">
          <ac:chgData name="Alex Vorobiev" userId="66ad9804-b081-4091-b3f4-47d3c0c8cfb5" providerId="ADAL" clId="{C1FEE6DD-14BB-4F48-8AB3-8484A3B51137}" dt="2024-08-22T14:54:21.729" v="396" actId="20577"/>
          <ac:spMkLst>
            <pc:docMk/>
            <pc:sldMk cId="1643786784" sldId="476"/>
            <ac:spMk id="2" creationId="{A9C56738-5718-B1DF-4142-98C3E19F649C}"/>
          </ac:spMkLst>
        </pc:spChg>
        <pc:spChg chg="del">
          <ac:chgData name="Alex Vorobiev" userId="66ad9804-b081-4091-b3f4-47d3c0c8cfb5" providerId="ADAL" clId="{C1FEE6DD-14BB-4F48-8AB3-8484A3B51137}" dt="2024-08-22T15:04:48.535" v="418" actId="478"/>
          <ac:spMkLst>
            <pc:docMk/>
            <pc:sldMk cId="1643786784" sldId="476"/>
            <ac:spMk id="3" creationId="{69764D2D-228B-E422-DB76-6FB5F5CEE016}"/>
          </ac:spMkLst>
        </pc:spChg>
        <pc:picChg chg="add mod">
          <ac:chgData name="Alex Vorobiev" userId="66ad9804-b081-4091-b3f4-47d3c0c8cfb5" providerId="ADAL" clId="{C1FEE6DD-14BB-4F48-8AB3-8484A3B51137}" dt="2024-08-22T15:04:53.470" v="421" actId="1076"/>
          <ac:picMkLst>
            <pc:docMk/>
            <pc:sldMk cId="1643786784" sldId="476"/>
            <ac:picMk id="4" creationId="{B0A992FC-F7A4-BD8E-16FA-D3D48BAAFF39}"/>
          </ac:picMkLst>
        </pc:picChg>
      </pc:sldChg>
      <pc:sldChg chg="addSp delSp modSp new mod">
        <pc:chgData name="Alex Vorobiev" userId="66ad9804-b081-4091-b3f4-47d3c0c8cfb5" providerId="ADAL" clId="{C1FEE6DD-14BB-4F48-8AB3-8484A3B51137}" dt="2024-08-23T09:32:42.234" v="1176" actId="1076"/>
        <pc:sldMkLst>
          <pc:docMk/>
          <pc:sldMk cId="2305695315" sldId="477"/>
        </pc:sldMkLst>
        <pc:spChg chg="mod">
          <ac:chgData name="Alex Vorobiev" userId="66ad9804-b081-4091-b3f4-47d3c0c8cfb5" providerId="ADAL" clId="{C1FEE6DD-14BB-4F48-8AB3-8484A3B51137}" dt="2024-08-22T14:54:27.623" v="400" actId="20577"/>
          <ac:spMkLst>
            <pc:docMk/>
            <pc:sldMk cId="2305695315" sldId="477"/>
            <ac:spMk id="2" creationId="{597C7D32-B6A1-DDE8-6D00-A1B975AB35C6}"/>
          </ac:spMkLst>
        </pc:spChg>
        <pc:spChg chg="del">
          <ac:chgData name="Alex Vorobiev" userId="66ad9804-b081-4091-b3f4-47d3c0c8cfb5" providerId="ADAL" clId="{C1FEE6DD-14BB-4F48-8AB3-8484A3B51137}" dt="2024-08-22T14:55:11.635" v="415" actId="478"/>
          <ac:spMkLst>
            <pc:docMk/>
            <pc:sldMk cId="2305695315" sldId="477"/>
            <ac:spMk id="3" creationId="{9B84BB81-5822-4111-5C6A-F7E8D88334ED}"/>
          </ac:spMkLst>
        </pc:spChg>
        <pc:picChg chg="add mod">
          <ac:chgData name="Alex Vorobiev" userId="66ad9804-b081-4091-b3f4-47d3c0c8cfb5" providerId="ADAL" clId="{C1FEE6DD-14BB-4F48-8AB3-8484A3B51137}" dt="2024-08-23T09:32:42.234" v="1176" actId="1076"/>
          <ac:picMkLst>
            <pc:docMk/>
            <pc:sldMk cId="2305695315" sldId="477"/>
            <ac:picMk id="4" creationId="{5D61A7B5-FC51-3171-7F59-B334A927AAAB}"/>
          </ac:picMkLst>
        </pc:picChg>
      </pc:sldChg>
      <pc:sldChg chg="addSp delSp modSp new mod">
        <pc:chgData name="Alex Vorobiev" userId="66ad9804-b081-4091-b3f4-47d3c0c8cfb5" providerId="ADAL" clId="{C1FEE6DD-14BB-4F48-8AB3-8484A3B51137}" dt="2024-08-22T15:03:50.466" v="417" actId="22"/>
        <pc:sldMkLst>
          <pc:docMk/>
          <pc:sldMk cId="2996077830" sldId="478"/>
        </pc:sldMkLst>
        <pc:spChg chg="mod">
          <ac:chgData name="Alex Vorobiev" userId="66ad9804-b081-4091-b3f4-47d3c0c8cfb5" providerId="ADAL" clId="{C1FEE6DD-14BB-4F48-8AB3-8484A3B51137}" dt="2024-08-22T14:54:36.713" v="409" actId="20577"/>
          <ac:spMkLst>
            <pc:docMk/>
            <pc:sldMk cId="2996077830" sldId="478"/>
            <ac:spMk id="2" creationId="{5F8F205D-A3A1-23A0-BBD7-B4C96FDDB828}"/>
          </ac:spMkLst>
        </pc:spChg>
        <pc:spChg chg="del">
          <ac:chgData name="Alex Vorobiev" userId="66ad9804-b081-4091-b3f4-47d3c0c8cfb5" providerId="ADAL" clId="{C1FEE6DD-14BB-4F48-8AB3-8484A3B51137}" dt="2024-08-22T15:03:49.976" v="416" actId="478"/>
          <ac:spMkLst>
            <pc:docMk/>
            <pc:sldMk cId="2996077830" sldId="478"/>
            <ac:spMk id="3" creationId="{817C8FDF-77AA-F6B4-D167-6D2439E87B6F}"/>
          </ac:spMkLst>
        </pc:spChg>
        <pc:picChg chg="add">
          <ac:chgData name="Alex Vorobiev" userId="66ad9804-b081-4091-b3f4-47d3c0c8cfb5" providerId="ADAL" clId="{C1FEE6DD-14BB-4F48-8AB3-8484A3B51137}" dt="2024-08-22T15:03:50.466" v="417" actId="22"/>
          <ac:picMkLst>
            <pc:docMk/>
            <pc:sldMk cId="2996077830" sldId="478"/>
            <ac:picMk id="5" creationId="{B8F5F6FC-4941-590A-6597-F9CFE156A185}"/>
          </ac:picMkLst>
        </pc:picChg>
      </pc:sldChg>
      <pc:sldChg chg="addSp delSp modSp new mod">
        <pc:chgData name="Alex Vorobiev" userId="66ad9804-b081-4091-b3f4-47d3c0c8cfb5" providerId="ADAL" clId="{C1FEE6DD-14BB-4F48-8AB3-8484A3B51137}" dt="2024-08-22T15:05:35.530" v="439" actId="1076"/>
        <pc:sldMkLst>
          <pc:docMk/>
          <pc:sldMk cId="481834074" sldId="479"/>
        </pc:sldMkLst>
        <pc:spChg chg="mod">
          <ac:chgData name="Alex Vorobiev" userId="66ad9804-b081-4091-b3f4-47d3c0c8cfb5" providerId="ADAL" clId="{C1FEE6DD-14BB-4F48-8AB3-8484A3B51137}" dt="2024-08-22T15:05:20.218" v="434" actId="20577"/>
          <ac:spMkLst>
            <pc:docMk/>
            <pc:sldMk cId="481834074" sldId="479"/>
            <ac:spMk id="2" creationId="{14CD521F-9983-23D4-6822-08EC7BAB7CF9}"/>
          </ac:spMkLst>
        </pc:spChg>
        <pc:spChg chg="del">
          <ac:chgData name="Alex Vorobiev" userId="66ad9804-b081-4091-b3f4-47d3c0c8cfb5" providerId="ADAL" clId="{C1FEE6DD-14BB-4F48-8AB3-8484A3B51137}" dt="2024-08-22T15:05:22.867" v="435" actId="478"/>
          <ac:spMkLst>
            <pc:docMk/>
            <pc:sldMk cId="481834074" sldId="479"/>
            <ac:spMk id="3" creationId="{38516E71-8715-4B70-0EB2-9D07782FB569}"/>
          </ac:spMkLst>
        </pc:spChg>
        <pc:picChg chg="add mod">
          <ac:chgData name="Alex Vorobiev" userId="66ad9804-b081-4091-b3f4-47d3c0c8cfb5" providerId="ADAL" clId="{C1FEE6DD-14BB-4F48-8AB3-8484A3B51137}" dt="2024-08-22T15:05:35.530" v="439" actId="1076"/>
          <ac:picMkLst>
            <pc:docMk/>
            <pc:sldMk cId="481834074" sldId="479"/>
            <ac:picMk id="4" creationId="{B67EC632-BEE6-AFB9-624E-AD66F77A9DA6}"/>
          </ac:picMkLst>
        </pc:picChg>
      </pc:sldChg>
      <pc:sldChg chg="addSp delSp modSp add mod">
        <pc:chgData name="Alex Vorobiev" userId="66ad9804-b081-4091-b3f4-47d3c0c8cfb5" providerId="ADAL" clId="{C1FEE6DD-14BB-4F48-8AB3-8484A3B51137}" dt="2024-08-22T15:05:50.379" v="443" actId="1076"/>
        <pc:sldMkLst>
          <pc:docMk/>
          <pc:sldMk cId="3767680029" sldId="480"/>
        </pc:sldMkLst>
        <pc:picChg chg="add mod">
          <ac:chgData name="Alex Vorobiev" userId="66ad9804-b081-4091-b3f4-47d3c0c8cfb5" providerId="ADAL" clId="{C1FEE6DD-14BB-4F48-8AB3-8484A3B51137}" dt="2024-08-22T15:05:50.379" v="443" actId="1076"/>
          <ac:picMkLst>
            <pc:docMk/>
            <pc:sldMk cId="3767680029" sldId="480"/>
            <ac:picMk id="3" creationId="{C0C1214D-CC24-7E8B-A2C6-60972A4B71E2}"/>
          </ac:picMkLst>
        </pc:picChg>
        <pc:picChg chg="del">
          <ac:chgData name="Alex Vorobiev" userId="66ad9804-b081-4091-b3f4-47d3c0c8cfb5" providerId="ADAL" clId="{C1FEE6DD-14BB-4F48-8AB3-8484A3B51137}" dt="2024-08-22T15:05:42.351" v="441" actId="478"/>
          <ac:picMkLst>
            <pc:docMk/>
            <pc:sldMk cId="3767680029" sldId="480"/>
            <ac:picMk id="4" creationId="{B67EC632-BEE6-AFB9-624E-AD66F77A9DA6}"/>
          </ac:picMkLst>
        </pc:picChg>
      </pc:sldChg>
      <pc:sldChg chg="addSp delSp modSp new mod modClrScheme chgLayout">
        <pc:chgData name="Alex Vorobiev" userId="66ad9804-b081-4091-b3f4-47d3c0c8cfb5" providerId="ADAL" clId="{C1FEE6DD-14BB-4F48-8AB3-8484A3B51137}" dt="2024-08-22T15:07:22.979" v="470" actId="20577"/>
        <pc:sldMkLst>
          <pc:docMk/>
          <pc:sldMk cId="1407144435" sldId="481"/>
        </pc:sldMkLst>
        <pc:spChg chg="del mod ord">
          <ac:chgData name="Alex Vorobiev" userId="66ad9804-b081-4091-b3f4-47d3c0c8cfb5" providerId="ADAL" clId="{C1FEE6DD-14BB-4F48-8AB3-8484A3B51137}" dt="2024-08-22T15:07:15.719" v="445" actId="700"/>
          <ac:spMkLst>
            <pc:docMk/>
            <pc:sldMk cId="1407144435" sldId="481"/>
            <ac:spMk id="2" creationId="{486B0D15-FC53-1B65-2072-01F681DC64E6}"/>
          </ac:spMkLst>
        </pc:spChg>
        <pc:spChg chg="del">
          <ac:chgData name="Alex Vorobiev" userId="66ad9804-b081-4091-b3f4-47d3c0c8cfb5" providerId="ADAL" clId="{C1FEE6DD-14BB-4F48-8AB3-8484A3B51137}" dt="2024-08-22T15:07:15.719" v="445" actId="700"/>
          <ac:spMkLst>
            <pc:docMk/>
            <pc:sldMk cId="1407144435" sldId="481"/>
            <ac:spMk id="3" creationId="{0790EC9D-6577-0332-C28A-B80C317B7D7D}"/>
          </ac:spMkLst>
        </pc:spChg>
        <pc:spChg chg="add mod ord">
          <ac:chgData name="Alex Vorobiev" userId="66ad9804-b081-4091-b3f4-47d3c0c8cfb5" providerId="ADAL" clId="{C1FEE6DD-14BB-4F48-8AB3-8484A3B51137}" dt="2024-08-22T15:07:22.979" v="470" actId="20577"/>
          <ac:spMkLst>
            <pc:docMk/>
            <pc:sldMk cId="1407144435" sldId="481"/>
            <ac:spMk id="4" creationId="{EF31683C-3796-9663-FB2C-03C22BA16DF7}"/>
          </ac:spMkLst>
        </pc:spChg>
      </pc:sldChg>
      <pc:sldChg chg="addSp delSp modSp new mod modClrScheme chgLayout">
        <pc:chgData name="Alex Vorobiev" userId="66ad9804-b081-4091-b3f4-47d3c0c8cfb5" providerId="ADAL" clId="{C1FEE6DD-14BB-4F48-8AB3-8484A3B51137}" dt="2024-08-22T15:10:17.404" v="487" actId="20577"/>
        <pc:sldMkLst>
          <pc:docMk/>
          <pc:sldMk cId="3577391263" sldId="482"/>
        </pc:sldMkLst>
        <pc:spChg chg="del mod ord">
          <ac:chgData name="Alex Vorobiev" userId="66ad9804-b081-4091-b3f4-47d3c0c8cfb5" providerId="ADAL" clId="{C1FEE6DD-14BB-4F48-8AB3-8484A3B51137}" dt="2024-08-22T15:09:04.785" v="472" actId="700"/>
          <ac:spMkLst>
            <pc:docMk/>
            <pc:sldMk cId="3577391263" sldId="482"/>
            <ac:spMk id="2" creationId="{EB3DDC72-80E1-F354-9CC0-7235668135F3}"/>
          </ac:spMkLst>
        </pc:spChg>
        <pc:spChg chg="add mod ord">
          <ac:chgData name="Alex Vorobiev" userId="66ad9804-b081-4091-b3f4-47d3c0c8cfb5" providerId="ADAL" clId="{C1FEE6DD-14BB-4F48-8AB3-8484A3B51137}" dt="2024-08-22T15:09:19.690" v="476" actId="403"/>
          <ac:spMkLst>
            <pc:docMk/>
            <pc:sldMk cId="3577391263" sldId="482"/>
            <ac:spMk id="3" creationId="{FA4F368E-E4C1-0ADB-DC4D-139F9A468A55}"/>
          </ac:spMkLst>
        </pc:spChg>
        <pc:spChg chg="add mod ord">
          <ac:chgData name="Alex Vorobiev" userId="66ad9804-b081-4091-b3f4-47d3c0c8cfb5" providerId="ADAL" clId="{C1FEE6DD-14BB-4F48-8AB3-8484A3B51137}" dt="2024-08-22T15:10:17.404" v="487" actId="20577"/>
          <ac:spMkLst>
            <pc:docMk/>
            <pc:sldMk cId="3577391263" sldId="482"/>
            <ac:spMk id="4" creationId="{227CDC02-A23F-08AF-DFC1-1F7706619768}"/>
          </ac:spMkLst>
        </pc:spChg>
      </pc:sldChg>
      <pc:sldChg chg="modSp add mod">
        <pc:chgData name="Alex Vorobiev" userId="66ad9804-b081-4091-b3f4-47d3c0c8cfb5" providerId="ADAL" clId="{C1FEE6DD-14BB-4F48-8AB3-8484A3B51137}" dt="2024-08-22T15:13:22.397" v="567" actId="20577"/>
        <pc:sldMkLst>
          <pc:docMk/>
          <pc:sldMk cId="423648500" sldId="483"/>
        </pc:sldMkLst>
        <pc:spChg chg="mod">
          <ac:chgData name="Alex Vorobiev" userId="66ad9804-b081-4091-b3f4-47d3c0c8cfb5" providerId="ADAL" clId="{C1FEE6DD-14BB-4F48-8AB3-8484A3B51137}" dt="2024-08-22T15:13:22.397" v="567" actId="20577"/>
          <ac:spMkLst>
            <pc:docMk/>
            <pc:sldMk cId="423648500" sldId="483"/>
            <ac:spMk id="4" creationId="{227CDC02-A23F-08AF-DFC1-1F7706619768}"/>
          </ac:spMkLst>
        </pc:spChg>
      </pc:sldChg>
      <pc:sldChg chg="addSp delSp modSp new mod">
        <pc:chgData name="Alex Vorobiev" userId="66ad9804-b081-4091-b3f4-47d3c0c8cfb5" providerId="ADAL" clId="{C1FEE6DD-14BB-4F48-8AB3-8484A3B51137}" dt="2024-08-22T15:20:24.916" v="571" actId="478"/>
        <pc:sldMkLst>
          <pc:docMk/>
          <pc:sldMk cId="2783230075" sldId="484"/>
        </pc:sldMkLst>
        <pc:spChg chg="mod">
          <ac:chgData name="Alex Vorobiev" userId="66ad9804-b081-4091-b3f4-47d3c0c8cfb5" providerId="ADAL" clId="{C1FEE6DD-14BB-4F48-8AB3-8484A3B51137}" dt="2024-08-22T15:20:12.519" v="569"/>
          <ac:spMkLst>
            <pc:docMk/>
            <pc:sldMk cId="2783230075" sldId="484"/>
            <ac:spMk id="2" creationId="{0E38F3F2-E448-7BA7-CA30-3DC2E55CB517}"/>
          </ac:spMkLst>
        </pc:spChg>
        <pc:spChg chg="del">
          <ac:chgData name="Alex Vorobiev" userId="66ad9804-b081-4091-b3f4-47d3c0c8cfb5" providerId="ADAL" clId="{C1FEE6DD-14BB-4F48-8AB3-8484A3B51137}" dt="2024-08-22T15:20:24.916" v="571" actId="478"/>
          <ac:spMkLst>
            <pc:docMk/>
            <pc:sldMk cId="2783230075" sldId="484"/>
            <ac:spMk id="3" creationId="{DD4A3785-66C5-1A6C-55B1-B2237C25F0AC}"/>
          </ac:spMkLst>
        </pc:spChg>
        <pc:picChg chg="add mod">
          <ac:chgData name="Alex Vorobiev" userId="66ad9804-b081-4091-b3f4-47d3c0c8cfb5" providerId="ADAL" clId="{C1FEE6DD-14BB-4F48-8AB3-8484A3B51137}" dt="2024-08-22T15:20:18.675" v="570"/>
          <ac:picMkLst>
            <pc:docMk/>
            <pc:sldMk cId="2783230075" sldId="484"/>
            <ac:picMk id="4" creationId="{000C54EF-1ED1-A851-9AF9-DDE90E4A5C9F}"/>
          </ac:picMkLst>
        </pc:picChg>
      </pc:sldChg>
      <pc:sldChg chg="addSp delSp modSp new mod">
        <pc:chgData name="Alex Vorobiev" userId="66ad9804-b081-4091-b3f4-47d3c0c8cfb5" providerId="ADAL" clId="{C1FEE6DD-14BB-4F48-8AB3-8484A3B51137}" dt="2024-08-22T15:26:51.992" v="624" actId="20577"/>
        <pc:sldMkLst>
          <pc:docMk/>
          <pc:sldMk cId="2027661894" sldId="485"/>
        </pc:sldMkLst>
        <pc:spChg chg="mod">
          <ac:chgData name="Alex Vorobiev" userId="66ad9804-b081-4091-b3f4-47d3c0c8cfb5" providerId="ADAL" clId="{C1FEE6DD-14BB-4F48-8AB3-8484A3B51137}" dt="2024-08-22T15:26:51.992" v="624" actId="20577"/>
          <ac:spMkLst>
            <pc:docMk/>
            <pc:sldMk cId="2027661894" sldId="485"/>
            <ac:spMk id="2" creationId="{1BE7D4FF-B3F6-236D-A889-43240EFDE26E}"/>
          </ac:spMkLst>
        </pc:spChg>
        <pc:spChg chg="del">
          <ac:chgData name="Alex Vorobiev" userId="66ad9804-b081-4091-b3f4-47d3c0c8cfb5" providerId="ADAL" clId="{C1FEE6DD-14BB-4F48-8AB3-8484A3B51137}" dt="2024-08-22T15:24:31.585" v="573" actId="478"/>
          <ac:spMkLst>
            <pc:docMk/>
            <pc:sldMk cId="2027661894" sldId="485"/>
            <ac:spMk id="3" creationId="{835F8D08-E521-D815-F91C-E087C1B69F7A}"/>
          </ac:spMkLst>
        </pc:spChg>
        <pc:picChg chg="add mod">
          <ac:chgData name="Alex Vorobiev" userId="66ad9804-b081-4091-b3f4-47d3c0c8cfb5" providerId="ADAL" clId="{C1FEE6DD-14BB-4F48-8AB3-8484A3B51137}" dt="2024-08-22T15:24:37.006" v="576" actId="1076"/>
          <ac:picMkLst>
            <pc:docMk/>
            <pc:sldMk cId="2027661894" sldId="485"/>
            <ac:picMk id="5" creationId="{5E5BF611-FBE8-0A38-115C-FDD149F4CA6E}"/>
          </ac:picMkLst>
        </pc:picChg>
      </pc:sldChg>
      <pc:sldChg chg="modSp new mod">
        <pc:chgData name="Alex Vorobiev" userId="66ad9804-b081-4091-b3f4-47d3c0c8cfb5" providerId="ADAL" clId="{C1FEE6DD-14BB-4F48-8AB3-8484A3B51137}" dt="2024-08-22T15:26:07.410" v="614" actId="20577"/>
        <pc:sldMkLst>
          <pc:docMk/>
          <pc:sldMk cId="3695343501" sldId="486"/>
        </pc:sldMkLst>
        <pc:spChg chg="mod">
          <ac:chgData name="Alex Vorobiev" userId="66ad9804-b081-4091-b3f4-47d3c0c8cfb5" providerId="ADAL" clId="{C1FEE6DD-14BB-4F48-8AB3-8484A3B51137}" dt="2024-08-22T15:25:41.752" v="597" actId="404"/>
          <ac:spMkLst>
            <pc:docMk/>
            <pc:sldMk cId="3695343501" sldId="486"/>
            <ac:spMk id="2" creationId="{10DDE086-F9AF-9D24-3445-B4849853E368}"/>
          </ac:spMkLst>
        </pc:spChg>
        <pc:spChg chg="mod">
          <ac:chgData name="Alex Vorobiev" userId="66ad9804-b081-4091-b3f4-47d3c0c8cfb5" providerId="ADAL" clId="{C1FEE6DD-14BB-4F48-8AB3-8484A3B51137}" dt="2024-08-22T15:26:07.410" v="614" actId="20577"/>
          <ac:spMkLst>
            <pc:docMk/>
            <pc:sldMk cId="3695343501" sldId="486"/>
            <ac:spMk id="3" creationId="{00797C13-9E79-D609-29F5-98CB97881B5A}"/>
          </ac:spMkLst>
        </pc:spChg>
      </pc:sldChg>
      <pc:sldChg chg="modSp new mod">
        <pc:chgData name="Alex Vorobiev" userId="66ad9804-b081-4091-b3f4-47d3c0c8cfb5" providerId="ADAL" clId="{C1FEE6DD-14BB-4F48-8AB3-8484A3B51137}" dt="2024-08-22T15:29:59.856" v="715" actId="20577"/>
        <pc:sldMkLst>
          <pc:docMk/>
          <pc:sldMk cId="29285026" sldId="487"/>
        </pc:sldMkLst>
        <pc:spChg chg="mod">
          <ac:chgData name="Alex Vorobiev" userId="66ad9804-b081-4091-b3f4-47d3c0c8cfb5" providerId="ADAL" clId="{C1FEE6DD-14BB-4F48-8AB3-8484A3B51137}" dt="2024-08-22T15:28:46.287" v="666" actId="20577"/>
          <ac:spMkLst>
            <pc:docMk/>
            <pc:sldMk cId="29285026" sldId="487"/>
            <ac:spMk id="2" creationId="{08ABF07E-1423-D7D6-9DC2-8EB872FAC1CF}"/>
          </ac:spMkLst>
        </pc:spChg>
        <pc:spChg chg="mod">
          <ac:chgData name="Alex Vorobiev" userId="66ad9804-b081-4091-b3f4-47d3c0c8cfb5" providerId="ADAL" clId="{C1FEE6DD-14BB-4F48-8AB3-8484A3B51137}" dt="2024-08-22T15:29:59.856" v="715" actId="20577"/>
          <ac:spMkLst>
            <pc:docMk/>
            <pc:sldMk cId="29285026" sldId="487"/>
            <ac:spMk id="3" creationId="{98DD101B-E27D-372F-6945-8C60630BDA91}"/>
          </ac:spMkLst>
        </pc:spChg>
      </pc:sldChg>
      <pc:sldChg chg="modSp new mod">
        <pc:chgData name="Alex Vorobiev" userId="66ad9804-b081-4091-b3f4-47d3c0c8cfb5" providerId="ADAL" clId="{C1FEE6DD-14BB-4F48-8AB3-8484A3B51137}" dt="2024-08-22T15:33:02.852" v="763" actId="33524"/>
        <pc:sldMkLst>
          <pc:docMk/>
          <pc:sldMk cId="2902518034" sldId="488"/>
        </pc:sldMkLst>
        <pc:spChg chg="mod">
          <ac:chgData name="Alex Vorobiev" userId="66ad9804-b081-4091-b3f4-47d3c0c8cfb5" providerId="ADAL" clId="{C1FEE6DD-14BB-4F48-8AB3-8484A3B51137}" dt="2024-08-22T15:32:35.057" v="757" actId="20577"/>
          <ac:spMkLst>
            <pc:docMk/>
            <pc:sldMk cId="2902518034" sldId="488"/>
            <ac:spMk id="2" creationId="{42B5FAB7-67FB-5D34-66F2-6A234B46448E}"/>
          </ac:spMkLst>
        </pc:spChg>
        <pc:spChg chg="mod">
          <ac:chgData name="Alex Vorobiev" userId="66ad9804-b081-4091-b3f4-47d3c0c8cfb5" providerId="ADAL" clId="{C1FEE6DD-14BB-4F48-8AB3-8484A3B51137}" dt="2024-08-22T15:33:02.852" v="763" actId="33524"/>
          <ac:spMkLst>
            <pc:docMk/>
            <pc:sldMk cId="2902518034" sldId="488"/>
            <ac:spMk id="3" creationId="{EC3DC465-52EC-C3ED-3011-A651EC9D1EA4}"/>
          </ac:spMkLst>
        </pc:spChg>
      </pc:sldChg>
      <pc:sldChg chg="addSp delSp modSp new mod modClrScheme chgLayout">
        <pc:chgData name="Alex Vorobiev" userId="66ad9804-b081-4091-b3f4-47d3c0c8cfb5" providerId="ADAL" clId="{C1FEE6DD-14BB-4F48-8AB3-8484A3B51137}" dt="2024-08-22T16:39:04.335" v="853" actId="1076"/>
        <pc:sldMkLst>
          <pc:docMk/>
          <pc:sldMk cId="595815741" sldId="489"/>
        </pc:sldMkLst>
        <pc:spChg chg="del mod ord">
          <ac:chgData name="Alex Vorobiev" userId="66ad9804-b081-4091-b3f4-47d3c0c8cfb5" providerId="ADAL" clId="{C1FEE6DD-14BB-4F48-8AB3-8484A3B51137}" dt="2024-08-22T15:35:39.361" v="773" actId="700"/>
          <ac:spMkLst>
            <pc:docMk/>
            <pc:sldMk cId="595815741" sldId="489"/>
            <ac:spMk id="2" creationId="{619816D6-D15E-69E4-F7E9-AB33F8E41829}"/>
          </ac:spMkLst>
        </pc:spChg>
        <pc:spChg chg="del">
          <ac:chgData name="Alex Vorobiev" userId="66ad9804-b081-4091-b3f4-47d3c0c8cfb5" providerId="ADAL" clId="{C1FEE6DD-14BB-4F48-8AB3-8484A3B51137}" dt="2024-08-22T15:35:39.361" v="773" actId="700"/>
          <ac:spMkLst>
            <pc:docMk/>
            <pc:sldMk cId="595815741" sldId="489"/>
            <ac:spMk id="3" creationId="{85EC8377-DE6E-3653-2F75-1AA493C0988C}"/>
          </ac:spMkLst>
        </pc:spChg>
        <pc:spChg chg="del mod ord">
          <ac:chgData name="Alex Vorobiev" userId="66ad9804-b081-4091-b3f4-47d3c0c8cfb5" providerId="ADAL" clId="{C1FEE6DD-14BB-4F48-8AB3-8484A3B51137}" dt="2024-08-22T15:35:39.361" v="773" actId="700"/>
          <ac:spMkLst>
            <pc:docMk/>
            <pc:sldMk cId="595815741" sldId="489"/>
            <ac:spMk id="4" creationId="{04C286B6-DE56-46F1-89E9-A3DC50CF2B4C}"/>
          </ac:spMkLst>
        </pc:spChg>
        <pc:spChg chg="add mod ord">
          <ac:chgData name="Alex Vorobiev" userId="66ad9804-b081-4091-b3f4-47d3c0c8cfb5" providerId="ADAL" clId="{C1FEE6DD-14BB-4F48-8AB3-8484A3B51137}" dt="2024-08-22T16:39:04.335" v="853" actId="1076"/>
          <ac:spMkLst>
            <pc:docMk/>
            <pc:sldMk cId="595815741" sldId="489"/>
            <ac:spMk id="5" creationId="{0666D1D5-4FC0-479B-1164-B58CE9D317E7}"/>
          </ac:spMkLst>
        </pc:spChg>
        <pc:spChg chg="add mod ord">
          <ac:chgData name="Alex Vorobiev" userId="66ad9804-b081-4091-b3f4-47d3c0c8cfb5" providerId="ADAL" clId="{C1FEE6DD-14BB-4F48-8AB3-8484A3B51137}" dt="2024-08-22T15:36:34.602" v="828" actId="2710"/>
          <ac:spMkLst>
            <pc:docMk/>
            <pc:sldMk cId="595815741" sldId="489"/>
            <ac:spMk id="6" creationId="{6CC938C6-3EF0-2FE1-4034-81D8EAE92812}"/>
          </ac:spMkLst>
        </pc:spChg>
      </pc:sldChg>
      <pc:sldChg chg="addSp delSp modSp new mod modClrScheme chgLayout">
        <pc:chgData name="Alex Vorobiev" userId="66ad9804-b081-4091-b3f4-47d3c0c8cfb5" providerId="ADAL" clId="{C1FEE6DD-14BB-4F48-8AB3-8484A3B51137}" dt="2024-08-22T16:38:14.446" v="851" actId="20577"/>
        <pc:sldMkLst>
          <pc:docMk/>
          <pc:sldMk cId="4237824226" sldId="490"/>
        </pc:sldMkLst>
        <pc:spChg chg="del mod ord">
          <ac:chgData name="Alex Vorobiev" userId="66ad9804-b081-4091-b3f4-47d3c0c8cfb5" providerId="ADAL" clId="{C1FEE6DD-14BB-4F48-8AB3-8484A3B51137}" dt="2024-08-22T16:38:07.388" v="830" actId="700"/>
          <ac:spMkLst>
            <pc:docMk/>
            <pc:sldMk cId="4237824226" sldId="490"/>
            <ac:spMk id="2" creationId="{DBD024BA-4AAC-FA90-5A64-762C30ED6DC3}"/>
          </ac:spMkLst>
        </pc:spChg>
        <pc:spChg chg="del">
          <ac:chgData name="Alex Vorobiev" userId="66ad9804-b081-4091-b3f4-47d3c0c8cfb5" providerId="ADAL" clId="{C1FEE6DD-14BB-4F48-8AB3-8484A3B51137}" dt="2024-08-22T16:38:07.388" v="830" actId="700"/>
          <ac:spMkLst>
            <pc:docMk/>
            <pc:sldMk cId="4237824226" sldId="490"/>
            <ac:spMk id="3" creationId="{3BA599ED-94DC-A861-AA93-2631DD915817}"/>
          </ac:spMkLst>
        </pc:spChg>
        <pc:spChg chg="add mod ord">
          <ac:chgData name="Alex Vorobiev" userId="66ad9804-b081-4091-b3f4-47d3c0c8cfb5" providerId="ADAL" clId="{C1FEE6DD-14BB-4F48-8AB3-8484A3B51137}" dt="2024-08-22T16:38:14.446" v="851" actId="20577"/>
          <ac:spMkLst>
            <pc:docMk/>
            <pc:sldMk cId="4237824226" sldId="490"/>
            <ac:spMk id="4" creationId="{A277D24C-DFEA-C1D6-C183-288ABF127B51}"/>
          </ac:spMkLst>
        </pc:spChg>
      </pc:sldChg>
      <pc:sldChg chg="addSp delSp modSp new mod modClrScheme chgLayout">
        <pc:chgData name="Alex Vorobiev" userId="66ad9804-b081-4091-b3f4-47d3c0c8cfb5" providerId="ADAL" clId="{C1FEE6DD-14BB-4F48-8AB3-8484A3B51137}" dt="2024-08-22T16:43:07.641" v="878" actId="20577"/>
        <pc:sldMkLst>
          <pc:docMk/>
          <pc:sldMk cId="579624881" sldId="491"/>
        </pc:sldMkLst>
        <pc:spChg chg="del">
          <ac:chgData name="Alex Vorobiev" userId="66ad9804-b081-4091-b3f4-47d3c0c8cfb5" providerId="ADAL" clId="{C1FEE6DD-14BB-4F48-8AB3-8484A3B51137}" dt="2024-08-22T16:43:02.162" v="860" actId="700"/>
          <ac:spMkLst>
            <pc:docMk/>
            <pc:sldMk cId="579624881" sldId="491"/>
            <ac:spMk id="2" creationId="{6699FF62-860E-D0CE-6299-D9121BA14797}"/>
          </ac:spMkLst>
        </pc:spChg>
        <pc:spChg chg="del mod ord">
          <ac:chgData name="Alex Vorobiev" userId="66ad9804-b081-4091-b3f4-47d3c0c8cfb5" providerId="ADAL" clId="{C1FEE6DD-14BB-4F48-8AB3-8484A3B51137}" dt="2024-08-22T16:43:02.162" v="860" actId="700"/>
          <ac:spMkLst>
            <pc:docMk/>
            <pc:sldMk cId="579624881" sldId="491"/>
            <ac:spMk id="3" creationId="{91AF31FE-3C6A-6BD6-3773-8272194F7DD6}"/>
          </ac:spMkLst>
        </pc:spChg>
        <pc:spChg chg="add mod ord">
          <ac:chgData name="Alex Vorobiev" userId="66ad9804-b081-4091-b3f4-47d3c0c8cfb5" providerId="ADAL" clId="{C1FEE6DD-14BB-4F48-8AB3-8484A3B51137}" dt="2024-08-22T16:43:07.641" v="878" actId="20577"/>
          <ac:spMkLst>
            <pc:docMk/>
            <pc:sldMk cId="579624881" sldId="491"/>
            <ac:spMk id="4" creationId="{8266EF81-DB8C-7C83-7633-250C130F4DFD}"/>
          </ac:spMkLst>
        </pc:spChg>
      </pc:sldChg>
      <pc:sldChg chg="addSp delSp modSp new mod modClrScheme chgLayout">
        <pc:chgData name="Alex Vorobiev" userId="66ad9804-b081-4091-b3f4-47d3c0c8cfb5" providerId="ADAL" clId="{C1FEE6DD-14BB-4F48-8AB3-8484A3B51137}" dt="2024-08-23T06:54:20.573" v="1010" actId="20577"/>
        <pc:sldMkLst>
          <pc:docMk/>
          <pc:sldMk cId="1808963601" sldId="492"/>
        </pc:sldMkLst>
        <pc:spChg chg="del mod ord">
          <ac:chgData name="Alex Vorobiev" userId="66ad9804-b081-4091-b3f4-47d3c0c8cfb5" providerId="ADAL" clId="{C1FEE6DD-14BB-4F48-8AB3-8484A3B51137}" dt="2024-08-22T16:43:42.839" v="880" actId="700"/>
          <ac:spMkLst>
            <pc:docMk/>
            <pc:sldMk cId="1808963601" sldId="492"/>
            <ac:spMk id="2" creationId="{D70B62B9-EDB5-361F-B891-23C41595449F}"/>
          </ac:spMkLst>
        </pc:spChg>
        <pc:spChg chg="add del mod ord">
          <ac:chgData name="Alex Vorobiev" userId="66ad9804-b081-4091-b3f4-47d3c0c8cfb5" providerId="ADAL" clId="{C1FEE6DD-14BB-4F48-8AB3-8484A3B51137}" dt="2024-08-23T06:54:15.027" v="991" actId="700"/>
          <ac:spMkLst>
            <pc:docMk/>
            <pc:sldMk cId="1808963601" sldId="492"/>
            <ac:spMk id="3" creationId="{5502DB1D-848C-EF55-03BC-FBB228037872}"/>
          </ac:spMkLst>
        </pc:spChg>
        <pc:spChg chg="add del mod ord">
          <ac:chgData name="Alex Vorobiev" userId="66ad9804-b081-4091-b3f4-47d3c0c8cfb5" providerId="ADAL" clId="{C1FEE6DD-14BB-4F48-8AB3-8484A3B51137}" dt="2024-08-23T06:54:15.027" v="991" actId="700"/>
          <ac:spMkLst>
            <pc:docMk/>
            <pc:sldMk cId="1808963601" sldId="492"/>
            <ac:spMk id="4" creationId="{2F3256CA-8F1E-C07A-800A-40EE0AC17031}"/>
          </ac:spMkLst>
        </pc:spChg>
        <pc:spChg chg="add mod ord">
          <ac:chgData name="Alex Vorobiev" userId="66ad9804-b081-4091-b3f4-47d3c0c8cfb5" providerId="ADAL" clId="{C1FEE6DD-14BB-4F48-8AB3-8484A3B51137}" dt="2024-08-23T06:54:20.573" v="1010" actId="20577"/>
          <ac:spMkLst>
            <pc:docMk/>
            <pc:sldMk cId="1808963601" sldId="492"/>
            <ac:spMk id="5" creationId="{7BC00662-1912-2F02-F0F6-903070EBAD28}"/>
          </ac:spMkLst>
        </pc:spChg>
      </pc:sldChg>
      <pc:sldChg chg="addSp delSp modSp new mod">
        <pc:chgData name="Alex Vorobiev" userId="66ad9804-b081-4091-b3f4-47d3c0c8cfb5" providerId="ADAL" clId="{C1FEE6DD-14BB-4F48-8AB3-8484A3B51137}" dt="2024-08-22T16:47:31.701" v="948" actId="20577"/>
        <pc:sldMkLst>
          <pc:docMk/>
          <pc:sldMk cId="1562202063" sldId="493"/>
        </pc:sldMkLst>
        <pc:spChg chg="mod">
          <ac:chgData name="Alex Vorobiev" userId="66ad9804-b081-4091-b3f4-47d3c0c8cfb5" providerId="ADAL" clId="{C1FEE6DD-14BB-4F48-8AB3-8484A3B51137}" dt="2024-08-22T16:47:04.246" v="933" actId="20577"/>
          <ac:spMkLst>
            <pc:docMk/>
            <pc:sldMk cId="1562202063" sldId="493"/>
            <ac:spMk id="2" creationId="{19D37EB3-F887-7800-0A65-79AA1675A3B0}"/>
          </ac:spMkLst>
        </pc:spChg>
        <pc:spChg chg="del">
          <ac:chgData name="Alex Vorobiev" userId="66ad9804-b081-4091-b3f4-47d3c0c8cfb5" providerId="ADAL" clId="{C1FEE6DD-14BB-4F48-8AB3-8484A3B51137}" dt="2024-08-22T16:46:54.573" v="905" actId="478"/>
          <ac:spMkLst>
            <pc:docMk/>
            <pc:sldMk cId="1562202063" sldId="493"/>
            <ac:spMk id="3" creationId="{6E24F221-5C48-EA45-E224-584F6EF933FC}"/>
          </ac:spMkLst>
        </pc:spChg>
        <pc:spChg chg="add mod">
          <ac:chgData name="Alex Vorobiev" userId="66ad9804-b081-4091-b3f4-47d3c0c8cfb5" providerId="ADAL" clId="{C1FEE6DD-14BB-4F48-8AB3-8484A3B51137}" dt="2024-08-22T16:46:55.968" v="906"/>
          <ac:spMkLst>
            <pc:docMk/>
            <pc:sldMk cId="1562202063" sldId="493"/>
            <ac:spMk id="4" creationId="{E7F0A1C4-88D0-A8F2-9DCB-96DF03365EE9}"/>
          </ac:spMkLst>
        </pc:spChg>
        <pc:spChg chg="add mod">
          <ac:chgData name="Alex Vorobiev" userId="66ad9804-b081-4091-b3f4-47d3c0c8cfb5" providerId="ADAL" clId="{C1FEE6DD-14BB-4F48-8AB3-8484A3B51137}" dt="2024-08-22T16:46:55.968" v="906"/>
          <ac:spMkLst>
            <pc:docMk/>
            <pc:sldMk cId="1562202063" sldId="493"/>
            <ac:spMk id="5" creationId="{A77202C6-1F4B-7DF0-F01F-B752FAC18A88}"/>
          </ac:spMkLst>
        </pc:spChg>
        <pc:spChg chg="add mod">
          <ac:chgData name="Alex Vorobiev" userId="66ad9804-b081-4091-b3f4-47d3c0c8cfb5" providerId="ADAL" clId="{C1FEE6DD-14BB-4F48-8AB3-8484A3B51137}" dt="2024-08-22T16:46:55.968" v="906"/>
          <ac:spMkLst>
            <pc:docMk/>
            <pc:sldMk cId="1562202063" sldId="493"/>
            <ac:spMk id="6" creationId="{A0CA4E74-FD6E-3FEA-98EA-947FCFB6A59B}"/>
          </ac:spMkLst>
        </pc:spChg>
        <pc:spChg chg="add mod">
          <ac:chgData name="Alex Vorobiev" userId="66ad9804-b081-4091-b3f4-47d3c0c8cfb5" providerId="ADAL" clId="{C1FEE6DD-14BB-4F48-8AB3-8484A3B51137}" dt="2024-08-22T16:47:23.798" v="945" actId="20577"/>
          <ac:spMkLst>
            <pc:docMk/>
            <pc:sldMk cId="1562202063" sldId="493"/>
            <ac:spMk id="7" creationId="{C5E48373-B665-965E-C5C2-B601D429EF53}"/>
          </ac:spMkLst>
        </pc:spChg>
        <pc:spChg chg="add mod">
          <ac:chgData name="Alex Vorobiev" userId="66ad9804-b081-4091-b3f4-47d3c0c8cfb5" providerId="ADAL" clId="{C1FEE6DD-14BB-4F48-8AB3-8484A3B51137}" dt="2024-08-22T16:46:55.968" v="906"/>
          <ac:spMkLst>
            <pc:docMk/>
            <pc:sldMk cId="1562202063" sldId="493"/>
            <ac:spMk id="8" creationId="{69BEC27C-7B5D-C4D8-E441-7940C77515D7}"/>
          </ac:spMkLst>
        </pc:spChg>
        <pc:spChg chg="add mod">
          <ac:chgData name="Alex Vorobiev" userId="66ad9804-b081-4091-b3f4-47d3c0c8cfb5" providerId="ADAL" clId="{C1FEE6DD-14BB-4F48-8AB3-8484A3B51137}" dt="2024-08-22T16:46:55.968" v="906"/>
          <ac:spMkLst>
            <pc:docMk/>
            <pc:sldMk cId="1562202063" sldId="493"/>
            <ac:spMk id="9" creationId="{88796517-E051-806B-5438-E4B339CFE298}"/>
          </ac:spMkLst>
        </pc:spChg>
        <pc:spChg chg="add mod">
          <ac:chgData name="Alex Vorobiev" userId="66ad9804-b081-4091-b3f4-47d3c0c8cfb5" providerId="ADAL" clId="{C1FEE6DD-14BB-4F48-8AB3-8484A3B51137}" dt="2024-08-22T16:47:31.701" v="948" actId="20577"/>
          <ac:spMkLst>
            <pc:docMk/>
            <pc:sldMk cId="1562202063" sldId="493"/>
            <ac:spMk id="10" creationId="{FBA22C20-B448-6E5E-B4A3-5E47F2DADDA4}"/>
          </ac:spMkLst>
        </pc:spChg>
        <pc:spChg chg="add mod">
          <ac:chgData name="Alex Vorobiev" userId="66ad9804-b081-4091-b3f4-47d3c0c8cfb5" providerId="ADAL" clId="{C1FEE6DD-14BB-4F48-8AB3-8484A3B51137}" dt="2024-08-22T16:46:55.968" v="906"/>
          <ac:spMkLst>
            <pc:docMk/>
            <pc:sldMk cId="1562202063" sldId="493"/>
            <ac:spMk id="17" creationId="{B9374E27-4C5D-3BD5-D8ED-2AD0398B7907}"/>
          </ac:spMkLst>
        </pc:spChg>
        <pc:spChg chg="add mod">
          <ac:chgData name="Alex Vorobiev" userId="66ad9804-b081-4091-b3f4-47d3c0c8cfb5" providerId="ADAL" clId="{C1FEE6DD-14BB-4F48-8AB3-8484A3B51137}" dt="2024-08-22T16:46:55.968" v="906"/>
          <ac:spMkLst>
            <pc:docMk/>
            <pc:sldMk cId="1562202063" sldId="493"/>
            <ac:spMk id="18" creationId="{173D3209-9D49-D9E8-EF3D-6AF275E5D102}"/>
          </ac:spMkLst>
        </pc:spChg>
        <pc:spChg chg="add mod">
          <ac:chgData name="Alex Vorobiev" userId="66ad9804-b081-4091-b3f4-47d3c0c8cfb5" providerId="ADAL" clId="{C1FEE6DD-14BB-4F48-8AB3-8484A3B51137}" dt="2024-08-22T16:46:55.968" v="906"/>
          <ac:spMkLst>
            <pc:docMk/>
            <pc:sldMk cId="1562202063" sldId="493"/>
            <ac:spMk id="19" creationId="{0A0691B9-5EAA-B883-C521-9D40A19E951A}"/>
          </ac:spMkLst>
        </pc:spChg>
        <pc:spChg chg="add mod">
          <ac:chgData name="Alex Vorobiev" userId="66ad9804-b081-4091-b3f4-47d3c0c8cfb5" providerId="ADAL" clId="{C1FEE6DD-14BB-4F48-8AB3-8484A3B51137}" dt="2024-08-22T16:46:55.968" v="906"/>
          <ac:spMkLst>
            <pc:docMk/>
            <pc:sldMk cId="1562202063" sldId="493"/>
            <ac:spMk id="21" creationId="{9877D239-B96B-BB9F-E543-141781AB2BA0}"/>
          </ac:spMkLst>
        </pc:spChg>
        <pc:cxnChg chg="add mod">
          <ac:chgData name="Alex Vorobiev" userId="66ad9804-b081-4091-b3f4-47d3c0c8cfb5" providerId="ADAL" clId="{C1FEE6DD-14BB-4F48-8AB3-8484A3B51137}" dt="2024-08-22T16:46:55.968" v="906"/>
          <ac:cxnSpMkLst>
            <pc:docMk/>
            <pc:sldMk cId="1562202063" sldId="493"/>
            <ac:cxnSpMk id="11" creationId="{FA64D4A3-602B-FCCC-46F9-BA7A3230CAFF}"/>
          </ac:cxnSpMkLst>
        </pc:cxnChg>
        <pc:cxnChg chg="add mod">
          <ac:chgData name="Alex Vorobiev" userId="66ad9804-b081-4091-b3f4-47d3c0c8cfb5" providerId="ADAL" clId="{C1FEE6DD-14BB-4F48-8AB3-8484A3B51137}" dt="2024-08-22T16:46:55.968" v="906"/>
          <ac:cxnSpMkLst>
            <pc:docMk/>
            <pc:sldMk cId="1562202063" sldId="493"/>
            <ac:cxnSpMk id="12" creationId="{5B302C02-4EA6-3878-C451-CB7375F0C800}"/>
          </ac:cxnSpMkLst>
        </pc:cxnChg>
        <pc:cxnChg chg="add mod">
          <ac:chgData name="Alex Vorobiev" userId="66ad9804-b081-4091-b3f4-47d3c0c8cfb5" providerId="ADAL" clId="{C1FEE6DD-14BB-4F48-8AB3-8484A3B51137}" dt="2024-08-22T16:46:55.968" v="906"/>
          <ac:cxnSpMkLst>
            <pc:docMk/>
            <pc:sldMk cId="1562202063" sldId="493"/>
            <ac:cxnSpMk id="13" creationId="{B3C953D8-5AB2-F108-BF66-67D3D90E2172}"/>
          </ac:cxnSpMkLst>
        </pc:cxnChg>
        <pc:cxnChg chg="add mod">
          <ac:chgData name="Alex Vorobiev" userId="66ad9804-b081-4091-b3f4-47d3c0c8cfb5" providerId="ADAL" clId="{C1FEE6DD-14BB-4F48-8AB3-8484A3B51137}" dt="2024-08-22T16:46:55.968" v="906"/>
          <ac:cxnSpMkLst>
            <pc:docMk/>
            <pc:sldMk cId="1562202063" sldId="493"/>
            <ac:cxnSpMk id="14" creationId="{78F73FAD-5818-A8C2-A5D9-8979D25D37BC}"/>
          </ac:cxnSpMkLst>
        </pc:cxnChg>
        <pc:cxnChg chg="add mod">
          <ac:chgData name="Alex Vorobiev" userId="66ad9804-b081-4091-b3f4-47d3c0c8cfb5" providerId="ADAL" clId="{C1FEE6DD-14BB-4F48-8AB3-8484A3B51137}" dt="2024-08-22T16:46:55.968" v="906"/>
          <ac:cxnSpMkLst>
            <pc:docMk/>
            <pc:sldMk cId="1562202063" sldId="493"/>
            <ac:cxnSpMk id="15" creationId="{349E46DD-CE1C-DD09-D6BF-92D72C0FAECD}"/>
          </ac:cxnSpMkLst>
        </pc:cxnChg>
        <pc:cxnChg chg="add mod">
          <ac:chgData name="Alex Vorobiev" userId="66ad9804-b081-4091-b3f4-47d3c0c8cfb5" providerId="ADAL" clId="{C1FEE6DD-14BB-4F48-8AB3-8484A3B51137}" dt="2024-08-22T16:46:55.968" v="906"/>
          <ac:cxnSpMkLst>
            <pc:docMk/>
            <pc:sldMk cId="1562202063" sldId="493"/>
            <ac:cxnSpMk id="16" creationId="{5CE62D8D-2BEF-0D42-5B8E-4CFBEAE12454}"/>
          </ac:cxnSpMkLst>
        </pc:cxnChg>
        <pc:cxnChg chg="add mod">
          <ac:chgData name="Alex Vorobiev" userId="66ad9804-b081-4091-b3f4-47d3c0c8cfb5" providerId="ADAL" clId="{C1FEE6DD-14BB-4F48-8AB3-8484A3B51137}" dt="2024-08-22T16:46:55.968" v="906"/>
          <ac:cxnSpMkLst>
            <pc:docMk/>
            <pc:sldMk cId="1562202063" sldId="493"/>
            <ac:cxnSpMk id="20" creationId="{0C62A6D8-5BB3-0329-7054-4868A0D34655}"/>
          </ac:cxnSpMkLst>
        </pc:cxnChg>
      </pc:sldChg>
      <pc:sldChg chg="modSp del mod">
        <pc:chgData name="Alex Vorobiev" userId="66ad9804-b081-4091-b3f4-47d3c0c8cfb5" providerId="ADAL" clId="{C1FEE6DD-14BB-4F48-8AB3-8484A3B51137}" dt="2024-08-22T16:46:34.977" v="903"/>
        <pc:sldMkLst>
          <pc:docMk/>
          <pc:sldMk cId="3683059059" sldId="493"/>
        </pc:sldMkLst>
        <pc:spChg chg="mod">
          <ac:chgData name="Alex Vorobiev" userId="66ad9804-b081-4091-b3f4-47d3c0c8cfb5" providerId="ADAL" clId="{C1FEE6DD-14BB-4F48-8AB3-8484A3B51137}" dt="2024-08-22T16:46:10.569" v="898" actId="6549"/>
          <ac:spMkLst>
            <pc:docMk/>
            <pc:sldMk cId="3683059059" sldId="493"/>
            <ac:spMk id="4" creationId="{E580DCF0-DE31-F0D8-9942-643C2C6ED171}"/>
          </ac:spMkLst>
        </pc:spChg>
        <pc:spChg chg="mod">
          <ac:chgData name="Alex Vorobiev" userId="66ad9804-b081-4091-b3f4-47d3c0c8cfb5" providerId="ADAL" clId="{C1FEE6DD-14BB-4F48-8AB3-8484A3B51137}" dt="2024-08-22T16:46:10.750" v="899" actId="20577"/>
          <ac:spMkLst>
            <pc:docMk/>
            <pc:sldMk cId="3683059059" sldId="493"/>
            <ac:spMk id="5" creationId="{E3D687A9-A264-26AE-898F-2343D1D3E331}"/>
          </ac:spMkLst>
        </pc:spChg>
      </pc:sldChg>
      <pc:sldChg chg="addSp delSp modSp new mod modClrScheme chgLayout">
        <pc:chgData name="Alex Vorobiev" userId="66ad9804-b081-4091-b3f4-47d3c0c8cfb5" providerId="ADAL" clId="{C1FEE6DD-14BB-4F48-8AB3-8484A3B51137}" dt="2024-08-22T16:48:13.244" v="953"/>
        <pc:sldMkLst>
          <pc:docMk/>
          <pc:sldMk cId="1048539469" sldId="494"/>
        </pc:sldMkLst>
        <pc:spChg chg="del">
          <ac:chgData name="Alex Vorobiev" userId="66ad9804-b081-4091-b3f4-47d3c0c8cfb5" providerId="ADAL" clId="{C1FEE6DD-14BB-4F48-8AB3-8484A3B51137}" dt="2024-08-22T16:47:48.418" v="950" actId="700"/>
          <ac:spMkLst>
            <pc:docMk/>
            <pc:sldMk cId="1048539469" sldId="494"/>
            <ac:spMk id="2" creationId="{582A4A59-A12D-F074-29CF-A79B585081E7}"/>
          </ac:spMkLst>
        </pc:spChg>
        <pc:spChg chg="del mod ord">
          <ac:chgData name="Alex Vorobiev" userId="66ad9804-b081-4091-b3f4-47d3c0c8cfb5" providerId="ADAL" clId="{C1FEE6DD-14BB-4F48-8AB3-8484A3B51137}" dt="2024-08-22T16:47:48.418" v="950" actId="700"/>
          <ac:spMkLst>
            <pc:docMk/>
            <pc:sldMk cId="1048539469" sldId="494"/>
            <ac:spMk id="3" creationId="{C2E749E7-A574-630F-A047-B9269D6E6D06}"/>
          </ac:spMkLst>
        </pc:spChg>
        <pc:spChg chg="add mod ord">
          <ac:chgData name="Alex Vorobiev" userId="66ad9804-b081-4091-b3f4-47d3c0c8cfb5" providerId="ADAL" clId="{C1FEE6DD-14BB-4F48-8AB3-8484A3B51137}" dt="2024-08-22T16:47:56.981" v="951"/>
          <ac:spMkLst>
            <pc:docMk/>
            <pc:sldMk cId="1048539469" sldId="494"/>
            <ac:spMk id="4" creationId="{718C4A39-1111-F2EB-8647-59986990FD8F}"/>
          </ac:spMkLst>
        </pc:spChg>
        <pc:spChg chg="add del mod ord">
          <ac:chgData name="Alex Vorobiev" userId="66ad9804-b081-4091-b3f4-47d3c0c8cfb5" providerId="ADAL" clId="{C1FEE6DD-14BB-4F48-8AB3-8484A3B51137}" dt="2024-08-22T16:48:03.173" v="952" actId="478"/>
          <ac:spMkLst>
            <pc:docMk/>
            <pc:sldMk cId="1048539469" sldId="494"/>
            <ac:spMk id="5" creationId="{EEF8F8A3-1F1D-5F82-E037-508C9A9536E9}"/>
          </ac:spMkLst>
        </pc:spChg>
        <pc:spChg chg="add mod">
          <ac:chgData name="Alex Vorobiev" userId="66ad9804-b081-4091-b3f4-47d3c0c8cfb5" providerId="ADAL" clId="{C1FEE6DD-14BB-4F48-8AB3-8484A3B51137}" dt="2024-08-22T16:48:13.244" v="953"/>
          <ac:spMkLst>
            <pc:docMk/>
            <pc:sldMk cId="1048539469" sldId="494"/>
            <ac:spMk id="8" creationId="{7E484089-CDE5-D809-9AF5-2788A08F63D3}"/>
          </ac:spMkLst>
        </pc:spChg>
        <pc:spChg chg="add mod">
          <ac:chgData name="Alex Vorobiev" userId="66ad9804-b081-4091-b3f4-47d3c0c8cfb5" providerId="ADAL" clId="{C1FEE6DD-14BB-4F48-8AB3-8484A3B51137}" dt="2024-08-22T16:48:13.244" v="953"/>
          <ac:spMkLst>
            <pc:docMk/>
            <pc:sldMk cId="1048539469" sldId="494"/>
            <ac:spMk id="9" creationId="{F8F0E350-8693-182F-1B68-BFD14E040659}"/>
          </ac:spMkLst>
        </pc:spChg>
        <pc:spChg chg="add mod">
          <ac:chgData name="Alex Vorobiev" userId="66ad9804-b081-4091-b3f4-47d3c0c8cfb5" providerId="ADAL" clId="{C1FEE6DD-14BB-4F48-8AB3-8484A3B51137}" dt="2024-08-22T16:48:13.244" v="953"/>
          <ac:spMkLst>
            <pc:docMk/>
            <pc:sldMk cId="1048539469" sldId="494"/>
            <ac:spMk id="10" creationId="{895D8EEC-DA0F-BFEE-9EF9-7603B7B68BF7}"/>
          </ac:spMkLst>
        </pc:spChg>
        <pc:picChg chg="add mod">
          <ac:chgData name="Alex Vorobiev" userId="66ad9804-b081-4091-b3f4-47d3c0c8cfb5" providerId="ADAL" clId="{C1FEE6DD-14BB-4F48-8AB3-8484A3B51137}" dt="2024-08-22T16:48:13.244" v="953"/>
          <ac:picMkLst>
            <pc:docMk/>
            <pc:sldMk cId="1048539469" sldId="494"/>
            <ac:picMk id="6" creationId="{04C97674-BF10-F7FA-69AE-68C55EF10170}"/>
          </ac:picMkLst>
        </pc:picChg>
        <pc:picChg chg="add mod">
          <ac:chgData name="Alex Vorobiev" userId="66ad9804-b081-4091-b3f4-47d3c0c8cfb5" providerId="ADAL" clId="{C1FEE6DD-14BB-4F48-8AB3-8484A3B51137}" dt="2024-08-22T16:48:13.244" v="953"/>
          <ac:picMkLst>
            <pc:docMk/>
            <pc:sldMk cId="1048539469" sldId="494"/>
            <ac:picMk id="7" creationId="{FE2E8308-8A5E-6412-B747-C6DB832FB0FE}"/>
          </ac:picMkLst>
        </pc:picChg>
      </pc:sldChg>
      <pc:sldChg chg="del">
        <pc:chgData name="Alex Vorobiev" userId="66ad9804-b081-4091-b3f4-47d3c0c8cfb5" providerId="ADAL" clId="{C1FEE6DD-14BB-4F48-8AB3-8484A3B51137}" dt="2024-08-22T16:46:34.977" v="903"/>
        <pc:sldMkLst>
          <pc:docMk/>
          <pc:sldMk cId="1085942682" sldId="494"/>
        </pc:sldMkLst>
      </pc:sldChg>
      <pc:sldChg chg="del">
        <pc:chgData name="Alex Vorobiev" userId="66ad9804-b081-4091-b3f4-47d3c0c8cfb5" providerId="ADAL" clId="{C1FEE6DD-14BB-4F48-8AB3-8484A3B51137}" dt="2024-08-22T16:46:34.977" v="903"/>
        <pc:sldMkLst>
          <pc:docMk/>
          <pc:sldMk cId="1689549286" sldId="495"/>
        </pc:sldMkLst>
      </pc:sldChg>
      <pc:sldChg chg="modSp new mod">
        <pc:chgData name="Alex Vorobiev" userId="66ad9804-b081-4091-b3f4-47d3c0c8cfb5" providerId="ADAL" clId="{C1FEE6DD-14BB-4F48-8AB3-8484A3B51137}" dt="2024-08-22T16:50:04.107" v="968"/>
        <pc:sldMkLst>
          <pc:docMk/>
          <pc:sldMk cId="2036936021" sldId="495"/>
        </pc:sldMkLst>
        <pc:spChg chg="mod">
          <ac:chgData name="Alex Vorobiev" userId="66ad9804-b081-4091-b3f4-47d3c0c8cfb5" providerId="ADAL" clId="{C1FEE6DD-14BB-4F48-8AB3-8484A3B51137}" dt="2024-08-22T16:50:04.107" v="968"/>
          <ac:spMkLst>
            <pc:docMk/>
            <pc:sldMk cId="2036936021" sldId="495"/>
            <ac:spMk id="2" creationId="{D88DC1BB-C23F-3828-48E9-3F4D2A8EF259}"/>
          </ac:spMkLst>
        </pc:spChg>
        <pc:spChg chg="mod">
          <ac:chgData name="Alex Vorobiev" userId="66ad9804-b081-4091-b3f4-47d3c0c8cfb5" providerId="ADAL" clId="{C1FEE6DD-14BB-4F48-8AB3-8484A3B51137}" dt="2024-08-22T16:49:39.947" v="967" actId="12"/>
          <ac:spMkLst>
            <pc:docMk/>
            <pc:sldMk cId="2036936021" sldId="495"/>
            <ac:spMk id="3" creationId="{2B05C541-742A-4780-25F4-C246291C4E35}"/>
          </ac:spMkLst>
        </pc:spChg>
      </pc:sldChg>
      <pc:sldChg chg="del">
        <pc:chgData name="Alex Vorobiev" userId="66ad9804-b081-4091-b3f4-47d3c0c8cfb5" providerId="ADAL" clId="{C1FEE6DD-14BB-4F48-8AB3-8484A3B51137}" dt="2024-08-22T16:46:34.977" v="903"/>
        <pc:sldMkLst>
          <pc:docMk/>
          <pc:sldMk cId="2233041833" sldId="496"/>
        </pc:sldMkLst>
      </pc:sldChg>
      <pc:sldChg chg="modSp mod">
        <pc:chgData name="Alex Vorobiev" userId="66ad9804-b081-4091-b3f4-47d3c0c8cfb5" providerId="ADAL" clId="{C1FEE6DD-14BB-4F48-8AB3-8484A3B51137}" dt="2024-08-23T09:15:38.091" v="1017" actId="20577"/>
        <pc:sldMkLst>
          <pc:docMk/>
          <pc:sldMk cId="1065147621" sldId="499"/>
        </pc:sldMkLst>
        <pc:spChg chg="mod">
          <ac:chgData name="Alex Vorobiev" userId="66ad9804-b081-4091-b3f4-47d3c0c8cfb5" providerId="ADAL" clId="{C1FEE6DD-14BB-4F48-8AB3-8484A3B51137}" dt="2024-08-23T09:15:38.091" v="1017" actId="20577"/>
          <ac:spMkLst>
            <pc:docMk/>
            <pc:sldMk cId="1065147621" sldId="499"/>
            <ac:spMk id="2" creationId="{E94B6343-3DE3-4C53-0C6C-DFA4D87C5850}"/>
          </ac:spMkLst>
        </pc:spChg>
        <pc:graphicFrameChg chg="modGraphic">
          <ac:chgData name="Alex Vorobiev" userId="66ad9804-b081-4091-b3f4-47d3c0c8cfb5" providerId="ADAL" clId="{C1FEE6DD-14BB-4F48-8AB3-8484A3B51137}" dt="2024-08-23T09:15:33.307" v="1014" actId="14100"/>
          <ac:graphicFrameMkLst>
            <pc:docMk/>
            <pc:sldMk cId="1065147621" sldId="499"/>
            <ac:graphicFrameMk id="4" creationId="{6F0C1997-B2E8-E824-372F-D47B5925E3ED}"/>
          </ac:graphicFrameMkLst>
        </pc:graphicFrameChg>
      </pc:sldChg>
      <pc:sldChg chg="modSp mod">
        <pc:chgData name="Alex Vorobiev" userId="66ad9804-b081-4091-b3f4-47d3c0c8cfb5" providerId="ADAL" clId="{C1FEE6DD-14BB-4F48-8AB3-8484A3B51137}" dt="2024-08-23T09:16:36.531" v="1023" actId="1076"/>
        <pc:sldMkLst>
          <pc:docMk/>
          <pc:sldMk cId="3332173238" sldId="500"/>
        </pc:sldMkLst>
        <pc:spChg chg="mod">
          <ac:chgData name="Alex Vorobiev" userId="66ad9804-b081-4091-b3f4-47d3c0c8cfb5" providerId="ADAL" clId="{C1FEE6DD-14BB-4F48-8AB3-8484A3B51137}" dt="2024-08-23T09:16:34.699" v="1021" actId="404"/>
          <ac:spMkLst>
            <pc:docMk/>
            <pc:sldMk cId="3332173238" sldId="500"/>
            <ac:spMk id="11" creationId="{B6C0980C-9B1C-C45E-DE72-A7DBA9419A1B}"/>
          </ac:spMkLst>
        </pc:spChg>
        <pc:picChg chg="mod">
          <ac:chgData name="Alex Vorobiev" userId="66ad9804-b081-4091-b3f4-47d3c0c8cfb5" providerId="ADAL" clId="{C1FEE6DD-14BB-4F48-8AB3-8484A3B51137}" dt="2024-08-23T09:16:36.531" v="1023" actId="1076"/>
          <ac:picMkLst>
            <pc:docMk/>
            <pc:sldMk cId="3332173238" sldId="500"/>
            <ac:picMk id="10" creationId="{1D86C74C-B8DA-CA8A-2876-972BA235B0F2}"/>
          </ac:picMkLst>
        </pc:picChg>
      </pc:sldChg>
      <pc:sldChg chg="modSp mod">
        <pc:chgData name="Alex Vorobiev" userId="66ad9804-b081-4091-b3f4-47d3c0c8cfb5" providerId="ADAL" clId="{C1FEE6DD-14BB-4F48-8AB3-8484A3B51137}" dt="2024-08-23T09:16:46.291" v="1026" actId="404"/>
        <pc:sldMkLst>
          <pc:docMk/>
          <pc:sldMk cId="1765198307" sldId="501"/>
        </pc:sldMkLst>
        <pc:spChg chg="mod">
          <ac:chgData name="Alex Vorobiev" userId="66ad9804-b081-4091-b3f4-47d3c0c8cfb5" providerId="ADAL" clId="{C1FEE6DD-14BB-4F48-8AB3-8484A3B51137}" dt="2024-08-23T09:16:46.291" v="1026" actId="404"/>
          <ac:spMkLst>
            <pc:docMk/>
            <pc:sldMk cId="1765198307" sldId="501"/>
            <ac:spMk id="6" creationId="{6F2CD880-7910-8C63-4B59-92A008ADD2D1}"/>
          </ac:spMkLst>
        </pc:spChg>
      </pc:sldChg>
      <pc:sldChg chg="addSp delSp modSp new mod modClrScheme chgLayout">
        <pc:chgData name="Alex Vorobiev" userId="66ad9804-b081-4091-b3f4-47d3c0c8cfb5" providerId="ADAL" clId="{C1FEE6DD-14BB-4F48-8AB3-8484A3B51137}" dt="2024-08-23T09:18:43.280" v="1052" actId="20577"/>
        <pc:sldMkLst>
          <pc:docMk/>
          <pc:sldMk cId="471212589" sldId="502"/>
        </pc:sldMkLst>
        <pc:spChg chg="del">
          <ac:chgData name="Alex Vorobiev" userId="66ad9804-b081-4091-b3f4-47d3c0c8cfb5" providerId="ADAL" clId="{C1FEE6DD-14BB-4F48-8AB3-8484A3B51137}" dt="2024-08-23T09:18:36.907" v="1031" actId="700"/>
          <ac:spMkLst>
            <pc:docMk/>
            <pc:sldMk cId="471212589" sldId="502"/>
            <ac:spMk id="2" creationId="{B4917B45-779C-72ED-9B86-59329123D4D6}"/>
          </ac:spMkLst>
        </pc:spChg>
        <pc:spChg chg="del mod ord">
          <ac:chgData name="Alex Vorobiev" userId="66ad9804-b081-4091-b3f4-47d3c0c8cfb5" providerId="ADAL" clId="{C1FEE6DD-14BB-4F48-8AB3-8484A3B51137}" dt="2024-08-23T09:18:36.907" v="1031" actId="700"/>
          <ac:spMkLst>
            <pc:docMk/>
            <pc:sldMk cId="471212589" sldId="502"/>
            <ac:spMk id="3" creationId="{AFB70CB2-9DAD-949A-832D-E0A149250320}"/>
          </ac:spMkLst>
        </pc:spChg>
        <pc:spChg chg="add mod ord">
          <ac:chgData name="Alex Vorobiev" userId="66ad9804-b081-4091-b3f4-47d3c0c8cfb5" providerId="ADAL" clId="{C1FEE6DD-14BB-4F48-8AB3-8484A3B51137}" dt="2024-08-23T09:18:43.280" v="1052" actId="20577"/>
          <ac:spMkLst>
            <pc:docMk/>
            <pc:sldMk cId="471212589" sldId="502"/>
            <ac:spMk id="4" creationId="{D23F9EC8-BE4F-BB5A-28AF-1544550CD914}"/>
          </ac:spMkLst>
        </pc:spChg>
      </pc:sldChg>
      <pc:sldChg chg="modSp del mod">
        <pc:chgData name="Alex Vorobiev" userId="66ad9804-b081-4091-b3f4-47d3c0c8cfb5" providerId="ADAL" clId="{C1FEE6DD-14BB-4F48-8AB3-8484A3B51137}" dt="2024-08-23T09:24:30.623" v="1062" actId="47"/>
        <pc:sldMkLst>
          <pc:docMk/>
          <pc:sldMk cId="3980354153" sldId="503"/>
        </pc:sldMkLst>
        <pc:spChg chg="mod">
          <ac:chgData name="Alex Vorobiev" userId="66ad9804-b081-4091-b3f4-47d3c0c8cfb5" providerId="ADAL" clId="{C1FEE6DD-14BB-4F48-8AB3-8484A3B51137}" dt="2024-08-23T09:23:41.999" v="1054" actId="6549"/>
          <ac:spMkLst>
            <pc:docMk/>
            <pc:sldMk cId="3980354153" sldId="503"/>
            <ac:spMk id="4" creationId="{BD8FD543-8F74-0BDE-9F17-1E69B8F4D518}"/>
          </ac:spMkLst>
        </pc:spChg>
        <pc:spChg chg="mod">
          <ac:chgData name="Alex Vorobiev" userId="66ad9804-b081-4091-b3f4-47d3c0c8cfb5" providerId="ADAL" clId="{C1FEE6DD-14BB-4F48-8AB3-8484A3B51137}" dt="2024-08-23T09:23:33.876" v="1053" actId="6549"/>
          <ac:spMkLst>
            <pc:docMk/>
            <pc:sldMk cId="3980354153" sldId="503"/>
            <ac:spMk id="5" creationId="{78C7D038-4F51-F0E8-E7BB-245FE7BEF9EA}"/>
          </ac:spMkLst>
        </pc:spChg>
      </pc:sldChg>
      <pc:sldChg chg="del">
        <pc:chgData name="Alex Vorobiev" userId="66ad9804-b081-4091-b3f4-47d3c0c8cfb5" providerId="ADAL" clId="{C1FEE6DD-14BB-4F48-8AB3-8484A3B51137}" dt="2024-08-23T09:27:09.385" v="1122" actId="2696"/>
        <pc:sldMkLst>
          <pc:docMk/>
          <pc:sldMk cId="2881235332" sldId="504"/>
        </pc:sldMkLst>
      </pc:sldChg>
      <pc:sldChg chg="addSp delSp modSp new del mod modClrScheme chgLayout">
        <pc:chgData name="Alex Vorobiev" userId="66ad9804-b081-4091-b3f4-47d3c0c8cfb5" providerId="ADAL" clId="{C1FEE6DD-14BB-4F48-8AB3-8484A3B51137}" dt="2024-08-23T09:24:38.173" v="1063" actId="47"/>
        <pc:sldMkLst>
          <pc:docMk/>
          <pc:sldMk cId="3695995894" sldId="505"/>
        </pc:sldMkLst>
        <pc:spChg chg="del">
          <ac:chgData name="Alex Vorobiev" userId="66ad9804-b081-4091-b3f4-47d3c0c8cfb5" providerId="ADAL" clId="{C1FEE6DD-14BB-4F48-8AB3-8484A3B51137}" dt="2024-08-23T09:24:04.401" v="1056" actId="700"/>
          <ac:spMkLst>
            <pc:docMk/>
            <pc:sldMk cId="3695995894" sldId="505"/>
            <ac:spMk id="2" creationId="{BB242431-6551-2C02-61BB-CE6E40EA23C8}"/>
          </ac:spMkLst>
        </pc:spChg>
        <pc:spChg chg="del mod ord">
          <ac:chgData name="Alex Vorobiev" userId="66ad9804-b081-4091-b3f4-47d3c0c8cfb5" providerId="ADAL" clId="{C1FEE6DD-14BB-4F48-8AB3-8484A3B51137}" dt="2024-08-23T09:24:04.401" v="1056" actId="700"/>
          <ac:spMkLst>
            <pc:docMk/>
            <pc:sldMk cId="3695995894" sldId="505"/>
            <ac:spMk id="3" creationId="{4B6F2463-EC7C-06A4-9147-C779419A6549}"/>
          </ac:spMkLst>
        </pc:spChg>
        <pc:spChg chg="mod ord">
          <ac:chgData name="Alex Vorobiev" userId="66ad9804-b081-4091-b3f4-47d3c0c8cfb5" providerId="ADAL" clId="{C1FEE6DD-14BB-4F48-8AB3-8484A3B51137}" dt="2024-08-23T09:24:04.401" v="1056" actId="700"/>
          <ac:spMkLst>
            <pc:docMk/>
            <pc:sldMk cId="3695995894" sldId="505"/>
            <ac:spMk id="4" creationId="{5573FC66-385C-7281-78E0-694F5EB0BBD7}"/>
          </ac:spMkLst>
        </pc:spChg>
        <pc:spChg chg="mod ord">
          <ac:chgData name="Alex Vorobiev" userId="66ad9804-b081-4091-b3f4-47d3c0c8cfb5" providerId="ADAL" clId="{C1FEE6DD-14BB-4F48-8AB3-8484A3B51137}" dt="2024-08-23T09:24:04.401" v="1056" actId="700"/>
          <ac:spMkLst>
            <pc:docMk/>
            <pc:sldMk cId="3695995894" sldId="505"/>
            <ac:spMk id="5" creationId="{4B0E8BFF-C111-7D5C-5153-AA07D020D9B2}"/>
          </ac:spMkLst>
        </pc:spChg>
        <pc:spChg chg="add mod ord">
          <ac:chgData name="Alex Vorobiev" userId="66ad9804-b081-4091-b3f4-47d3c0c8cfb5" providerId="ADAL" clId="{C1FEE6DD-14BB-4F48-8AB3-8484A3B51137}" dt="2024-08-23T09:24:04.401" v="1056" actId="700"/>
          <ac:spMkLst>
            <pc:docMk/>
            <pc:sldMk cId="3695995894" sldId="505"/>
            <ac:spMk id="6" creationId="{A05CDE04-A5F7-4722-0F22-9EEA796FA000}"/>
          </ac:spMkLst>
        </pc:spChg>
        <pc:spChg chg="add mod ord">
          <ac:chgData name="Alex Vorobiev" userId="66ad9804-b081-4091-b3f4-47d3c0c8cfb5" providerId="ADAL" clId="{C1FEE6DD-14BB-4F48-8AB3-8484A3B51137}" dt="2024-08-23T09:24:04.401" v="1056" actId="700"/>
          <ac:spMkLst>
            <pc:docMk/>
            <pc:sldMk cId="3695995894" sldId="505"/>
            <ac:spMk id="7" creationId="{53AC5430-A25B-BC9D-0527-CC890C297D4D}"/>
          </ac:spMkLst>
        </pc:spChg>
      </pc:sldChg>
      <pc:sldChg chg="addSp delSp modSp new mod modClrScheme chgLayout">
        <pc:chgData name="Alex Vorobiev" userId="66ad9804-b081-4091-b3f4-47d3c0c8cfb5" providerId="ADAL" clId="{C1FEE6DD-14BB-4F48-8AB3-8484A3B51137}" dt="2024-08-23T09:30:37.844" v="1159" actId="6549"/>
        <pc:sldMkLst>
          <pc:docMk/>
          <pc:sldMk cId="3402897399" sldId="506"/>
        </pc:sldMkLst>
        <pc:spChg chg="del mod ord">
          <ac:chgData name="Alex Vorobiev" userId="66ad9804-b081-4091-b3f4-47d3c0c8cfb5" providerId="ADAL" clId="{C1FEE6DD-14BB-4F48-8AB3-8484A3B51137}" dt="2024-08-23T09:24:14.376" v="1058" actId="700"/>
          <ac:spMkLst>
            <pc:docMk/>
            <pc:sldMk cId="3402897399" sldId="506"/>
            <ac:spMk id="2" creationId="{AB1DB32D-8DCD-56CA-E407-B5D87AF3BAE3}"/>
          </ac:spMkLst>
        </pc:spChg>
        <pc:spChg chg="add mod ord">
          <ac:chgData name="Alex Vorobiev" userId="66ad9804-b081-4091-b3f4-47d3c0c8cfb5" providerId="ADAL" clId="{C1FEE6DD-14BB-4F48-8AB3-8484A3B51137}" dt="2024-08-23T09:24:28.835" v="1061"/>
          <ac:spMkLst>
            <pc:docMk/>
            <pc:sldMk cId="3402897399" sldId="506"/>
            <ac:spMk id="3" creationId="{1AA86540-82D9-298F-3F2A-6FE4AE8B0220}"/>
          </ac:spMkLst>
        </pc:spChg>
        <pc:spChg chg="add del mod ord">
          <ac:chgData name="Alex Vorobiev" userId="66ad9804-b081-4091-b3f4-47d3c0c8cfb5" providerId="ADAL" clId="{C1FEE6DD-14BB-4F48-8AB3-8484A3B51137}" dt="2024-08-23T09:24:19.169" v="1059" actId="478"/>
          <ac:spMkLst>
            <pc:docMk/>
            <pc:sldMk cId="3402897399" sldId="506"/>
            <ac:spMk id="4" creationId="{784788B4-652E-9EF7-C81A-CDA924B9C23B}"/>
          </ac:spMkLst>
        </pc:spChg>
        <pc:spChg chg="add mod">
          <ac:chgData name="Alex Vorobiev" userId="66ad9804-b081-4091-b3f4-47d3c0c8cfb5" providerId="ADAL" clId="{C1FEE6DD-14BB-4F48-8AB3-8484A3B51137}" dt="2024-08-23T09:30:37.844" v="1159" actId="6549"/>
          <ac:spMkLst>
            <pc:docMk/>
            <pc:sldMk cId="3402897399" sldId="506"/>
            <ac:spMk id="5" creationId="{E65200A7-89BA-A0AD-6567-6B3138FE1D53}"/>
          </ac:spMkLst>
        </pc:spChg>
        <pc:spChg chg="add mod">
          <ac:chgData name="Alex Vorobiev" userId="66ad9804-b081-4091-b3f4-47d3c0c8cfb5" providerId="ADAL" clId="{C1FEE6DD-14BB-4F48-8AB3-8484A3B51137}" dt="2024-08-23T09:24:19.537" v="1060"/>
          <ac:spMkLst>
            <pc:docMk/>
            <pc:sldMk cId="3402897399" sldId="506"/>
            <ac:spMk id="7" creationId="{CA462BE3-8A41-C6CE-D697-F21F374BF2A3}"/>
          </ac:spMkLst>
        </pc:spChg>
        <pc:picChg chg="add mod">
          <ac:chgData name="Alex Vorobiev" userId="66ad9804-b081-4091-b3f4-47d3c0c8cfb5" providerId="ADAL" clId="{C1FEE6DD-14BB-4F48-8AB3-8484A3B51137}" dt="2024-08-23T09:24:19.537" v="1060"/>
          <ac:picMkLst>
            <pc:docMk/>
            <pc:sldMk cId="3402897399" sldId="506"/>
            <ac:picMk id="6" creationId="{65F661BC-19EE-E6F8-2348-36D222CAF282}"/>
          </ac:picMkLst>
        </pc:picChg>
      </pc:sldChg>
      <pc:sldChg chg="addSp delSp modSp new del mod modClrScheme chgLayout">
        <pc:chgData name="Alex Vorobiev" userId="66ad9804-b081-4091-b3f4-47d3c0c8cfb5" providerId="ADAL" clId="{C1FEE6DD-14BB-4F48-8AB3-8484A3B51137}" dt="2024-08-23T09:25:17.400" v="1070" actId="47"/>
        <pc:sldMkLst>
          <pc:docMk/>
          <pc:sldMk cId="1427572763" sldId="507"/>
        </pc:sldMkLst>
        <pc:spChg chg="del">
          <ac:chgData name="Alex Vorobiev" userId="66ad9804-b081-4091-b3f4-47d3c0c8cfb5" providerId="ADAL" clId="{C1FEE6DD-14BB-4F48-8AB3-8484A3B51137}" dt="2024-08-23T09:25:03.229" v="1065" actId="700"/>
          <ac:spMkLst>
            <pc:docMk/>
            <pc:sldMk cId="1427572763" sldId="507"/>
            <ac:spMk id="2" creationId="{A6CFE33A-16F1-1692-51FC-0A9C1C672549}"/>
          </ac:spMkLst>
        </pc:spChg>
        <pc:spChg chg="del mod ord">
          <ac:chgData name="Alex Vorobiev" userId="66ad9804-b081-4091-b3f4-47d3c0c8cfb5" providerId="ADAL" clId="{C1FEE6DD-14BB-4F48-8AB3-8484A3B51137}" dt="2024-08-23T09:25:03.229" v="1065" actId="700"/>
          <ac:spMkLst>
            <pc:docMk/>
            <pc:sldMk cId="1427572763" sldId="507"/>
            <ac:spMk id="3" creationId="{04FFD326-F3BA-4E0D-025E-DE9C122C98F3}"/>
          </ac:spMkLst>
        </pc:spChg>
        <pc:spChg chg="mod ord">
          <ac:chgData name="Alex Vorobiev" userId="66ad9804-b081-4091-b3f4-47d3c0c8cfb5" providerId="ADAL" clId="{C1FEE6DD-14BB-4F48-8AB3-8484A3B51137}" dt="2024-08-23T09:25:06.567" v="1066" actId="700"/>
          <ac:spMkLst>
            <pc:docMk/>
            <pc:sldMk cId="1427572763" sldId="507"/>
            <ac:spMk id="4" creationId="{5182B5E0-BE34-4999-CC15-8B467D0173A9}"/>
          </ac:spMkLst>
        </pc:spChg>
        <pc:spChg chg="mod ord">
          <ac:chgData name="Alex Vorobiev" userId="66ad9804-b081-4091-b3f4-47d3c0c8cfb5" providerId="ADAL" clId="{C1FEE6DD-14BB-4F48-8AB3-8484A3B51137}" dt="2024-08-23T09:25:06.567" v="1066" actId="700"/>
          <ac:spMkLst>
            <pc:docMk/>
            <pc:sldMk cId="1427572763" sldId="507"/>
            <ac:spMk id="5" creationId="{440AF449-E7C5-9D76-D1E3-AFD3E850A342}"/>
          </ac:spMkLst>
        </pc:spChg>
        <pc:spChg chg="add del mod ord">
          <ac:chgData name="Alex Vorobiev" userId="66ad9804-b081-4091-b3f4-47d3c0c8cfb5" providerId="ADAL" clId="{C1FEE6DD-14BB-4F48-8AB3-8484A3B51137}" dt="2024-08-23T09:25:06.567" v="1066" actId="700"/>
          <ac:spMkLst>
            <pc:docMk/>
            <pc:sldMk cId="1427572763" sldId="507"/>
            <ac:spMk id="6" creationId="{609D945C-C21A-7D9D-ED2F-FAE08EF6E83F}"/>
          </ac:spMkLst>
        </pc:spChg>
        <pc:spChg chg="add del mod ord">
          <ac:chgData name="Alex Vorobiev" userId="66ad9804-b081-4091-b3f4-47d3c0c8cfb5" providerId="ADAL" clId="{C1FEE6DD-14BB-4F48-8AB3-8484A3B51137}" dt="2024-08-23T09:25:06.567" v="1066" actId="700"/>
          <ac:spMkLst>
            <pc:docMk/>
            <pc:sldMk cId="1427572763" sldId="507"/>
            <ac:spMk id="7" creationId="{D250923A-9815-3F65-1AFD-95E05FE26F75}"/>
          </ac:spMkLst>
        </pc:spChg>
        <pc:spChg chg="add del mod ord">
          <ac:chgData name="Alex Vorobiev" userId="66ad9804-b081-4091-b3f4-47d3c0c8cfb5" providerId="ADAL" clId="{C1FEE6DD-14BB-4F48-8AB3-8484A3B51137}" dt="2024-08-23T09:25:06.567" v="1066" actId="700"/>
          <ac:spMkLst>
            <pc:docMk/>
            <pc:sldMk cId="1427572763" sldId="507"/>
            <ac:spMk id="8" creationId="{FC2A1E90-7BD6-F9FB-DAA6-E557920A3C74}"/>
          </ac:spMkLst>
        </pc:spChg>
        <pc:spChg chg="add del mod ord">
          <ac:chgData name="Alex Vorobiev" userId="66ad9804-b081-4091-b3f4-47d3c0c8cfb5" providerId="ADAL" clId="{C1FEE6DD-14BB-4F48-8AB3-8484A3B51137}" dt="2024-08-23T09:25:06.567" v="1066" actId="700"/>
          <ac:spMkLst>
            <pc:docMk/>
            <pc:sldMk cId="1427572763" sldId="507"/>
            <ac:spMk id="9" creationId="{1C695DEC-0947-1AE0-5710-21D22F3CFB1A}"/>
          </ac:spMkLst>
        </pc:spChg>
        <pc:spChg chg="add mod ord">
          <ac:chgData name="Alex Vorobiev" userId="66ad9804-b081-4091-b3f4-47d3c0c8cfb5" providerId="ADAL" clId="{C1FEE6DD-14BB-4F48-8AB3-8484A3B51137}" dt="2024-08-23T09:25:06.567" v="1066" actId="700"/>
          <ac:spMkLst>
            <pc:docMk/>
            <pc:sldMk cId="1427572763" sldId="507"/>
            <ac:spMk id="10" creationId="{50DF0269-4B42-756F-02D0-48D59B3C2997}"/>
          </ac:spMkLst>
        </pc:spChg>
      </pc:sldChg>
      <pc:sldChg chg="addSp delSp modSp new mod ord modClrScheme modAnim chgLayout">
        <pc:chgData name="Alex Vorobiev" userId="66ad9804-b081-4091-b3f4-47d3c0c8cfb5" providerId="ADAL" clId="{C1FEE6DD-14BB-4F48-8AB3-8484A3B51137}" dt="2024-08-23T15:10:27.385" v="2038"/>
        <pc:sldMkLst>
          <pc:docMk/>
          <pc:sldMk cId="849812096" sldId="508"/>
        </pc:sldMkLst>
        <pc:spChg chg="del mod ord">
          <ac:chgData name="Alex Vorobiev" userId="66ad9804-b081-4091-b3f4-47d3c0c8cfb5" providerId="ADAL" clId="{C1FEE6DD-14BB-4F48-8AB3-8484A3B51137}" dt="2024-08-23T09:25:21.158" v="1071" actId="700"/>
          <ac:spMkLst>
            <pc:docMk/>
            <pc:sldMk cId="849812096" sldId="508"/>
            <ac:spMk id="2" creationId="{7EB4C646-B00F-FD4D-B43B-CB44D680C368}"/>
          </ac:spMkLst>
        </pc:spChg>
        <pc:spChg chg="add mod ord">
          <ac:chgData name="Alex Vorobiev" userId="66ad9804-b081-4091-b3f4-47d3c0c8cfb5" providerId="ADAL" clId="{C1FEE6DD-14BB-4F48-8AB3-8484A3B51137}" dt="2024-08-23T09:26:15.642" v="1104" actId="20577"/>
          <ac:spMkLst>
            <pc:docMk/>
            <pc:sldMk cId="849812096" sldId="508"/>
            <ac:spMk id="3" creationId="{A84BEC93-1662-1299-757F-2B208D03A334}"/>
          </ac:spMkLst>
        </pc:spChg>
        <pc:spChg chg="add del mod ord">
          <ac:chgData name="Alex Vorobiev" userId="66ad9804-b081-4091-b3f4-47d3c0c8cfb5" providerId="ADAL" clId="{C1FEE6DD-14BB-4F48-8AB3-8484A3B51137}" dt="2024-08-23T09:25:24.408" v="1072" actId="478"/>
          <ac:spMkLst>
            <pc:docMk/>
            <pc:sldMk cId="849812096" sldId="508"/>
            <ac:spMk id="4" creationId="{6E680219-3932-422F-B43B-216CD34ED136}"/>
          </ac:spMkLst>
        </pc:spChg>
        <pc:picChg chg="add mod">
          <ac:chgData name="Alex Vorobiev" userId="66ad9804-b081-4091-b3f4-47d3c0c8cfb5" providerId="ADAL" clId="{C1FEE6DD-14BB-4F48-8AB3-8484A3B51137}" dt="2024-08-23T09:25:42.519" v="1077" actId="1076"/>
          <ac:picMkLst>
            <pc:docMk/>
            <pc:sldMk cId="849812096" sldId="508"/>
            <ac:picMk id="2050" creationId="{BFF1A286-73F4-94CE-7FB4-818B2550940F}"/>
          </ac:picMkLst>
        </pc:picChg>
        <pc:picChg chg="add mod">
          <ac:chgData name="Alex Vorobiev" userId="66ad9804-b081-4091-b3f4-47d3c0c8cfb5" providerId="ADAL" clId="{C1FEE6DD-14BB-4F48-8AB3-8484A3B51137}" dt="2024-08-23T09:25:48.998" v="1080" actId="1076"/>
          <ac:picMkLst>
            <pc:docMk/>
            <pc:sldMk cId="849812096" sldId="508"/>
            <ac:picMk id="2052" creationId="{6D1D390B-073D-DE97-25D8-2AE2E7D21C8F}"/>
          </ac:picMkLst>
        </pc:picChg>
      </pc:sldChg>
      <pc:sldChg chg="addSp delSp modSp new mod">
        <pc:chgData name="Alex Vorobiev" userId="66ad9804-b081-4091-b3f4-47d3c0c8cfb5" providerId="ADAL" clId="{C1FEE6DD-14BB-4F48-8AB3-8484A3B51137}" dt="2024-08-23T09:29:39.162" v="1157" actId="20577"/>
        <pc:sldMkLst>
          <pc:docMk/>
          <pc:sldMk cId="3814867764" sldId="509"/>
        </pc:sldMkLst>
        <pc:spChg chg="mod">
          <ac:chgData name="Alex Vorobiev" userId="66ad9804-b081-4091-b3f4-47d3c0c8cfb5" providerId="ADAL" clId="{C1FEE6DD-14BB-4F48-8AB3-8484A3B51137}" dt="2024-08-23T09:26:53.112" v="1119" actId="20577"/>
          <ac:spMkLst>
            <pc:docMk/>
            <pc:sldMk cId="3814867764" sldId="509"/>
            <ac:spMk id="2" creationId="{29F2C05F-4E73-61BC-7B49-088904A7AFFC}"/>
          </ac:spMkLst>
        </pc:spChg>
        <pc:spChg chg="del">
          <ac:chgData name="Alex Vorobiev" userId="66ad9804-b081-4091-b3f4-47d3c0c8cfb5" providerId="ADAL" clId="{C1FEE6DD-14BB-4F48-8AB3-8484A3B51137}" dt="2024-08-23T09:26:31.591" v="1106" actId="478"/>
          <ac:spMkLst>
            <pc:docMk/>
            <pc:sldMk cId="3814867764" sldId="509"/>
            <ac:spMk id="3" creationId="{976AC544-D4AB-79F3-42D8-966E67989283}"/>
          </ac:spMkLst>
        </pc:spChg>
        <pc:spChg chg="add mod">
          <ac:chgData name="Alex Vorobiev" userId="66ad9804-b081-4091-b3f4-47d3c0c8cfb5" providerId="ADAL" clId="{C1FEE6DD-14BB-4F48-8AB3-8484A3B51137}" dt="2024-08-23T09:29:39.162" v="1157" actId="20577"/>
          <ac:spMkLst>
            <pc:docMk/>
            <pc:sldMk cId="3814867764" sldId="509"/>
            <ac:spMk id="4" creationId="{C0F27980-6E37-74F1-540A-4B5860C29B57}"/>
          </ac:spMkLst>
        </pc:spChg>
        <pc:spChg chg="add del mod">
          <ac:chgData name="Alex Vorobiev" userId="66ad9804-b081-4091-b3f4-47d3c0c8cfb5" providerId="ADAL" clId="{C1FEE6DD-14BB-4F48-8AB3-8484A3B51137}" dt="2024-08-23T09:27:00.176" v="1120" actId="478"/>
          <ac:spMkLst>
            <pc:docMk/>
            <pc:sldMk cId="3814867764" sldId="509"/>
            <ac:spMk id="5" creationId="{006CCE8F-E9BF-1DA3-7DFA-4E4A419D625C}"/>
          </ac:spMkLst>
        </pc:spChg>
      </pc:sldChg>
      <pc:sldChg chg="addSp delSp modSp new mod">
        <pc:chgData name="Alex Vorobiev" userId="66ad9804-b081-4091-b3f4-47d3c0c8cfb5" providerId="ADAL" clId="{C1FEE6DD-14BB-4F48-8AB3-8484A3B51137}" dt="2024-08-23T10:05:23.301" v="1992" actId="166"/>
        <pc:sldMkLst>
          <pc:docMk/>
          <pc:sldMk cId="1578267356" sldId="510"/>
        </pc:sldMkLst>
        <pc:spChg chg="mod">
          <ac:chgData name="Alex Vorobiev" userId="66ad9804-b081-4091-b3f4-47d3c0c8cfb5" providerId="ADAL" clId="{C1FEE6DD-14BB-4F48-8AB3-8484A3B51137}" dt="2024-08-23T09:31:07.503" v="1170" actId="20577"/>
          <ac:spMkLst>
            <pc:docMk/>
            <pc:sldMk cId="1578267356" sldId="510"/>
            <ac:spMk id="2" creationId="{8AFCEAB0-1BD7-C3CD-3565-A8A0960740D2}"/>
          </ac:spMkLst>
        </pc:spChg>
        <pc:spChg chg="del">
          <ac:chgData name="Alex Vorobiev" userId="66ad9804-b081-4091-b3f4-47d3c0c8cfb5" providerId="ADAL" clId="{C1FEE6DD-14BB-4F48-8AB3-8484A3B51137}" dt="2024-08-23T09:31:10.522" v="1171" actId="478"/>
          <ac:spMkLst>
            <pc:docMk/>
            <pc:sldMk cId="1578267356" sldId="510"/>
            <ac:spMk id="3" creationId="{C89A3E68-5155-924D-251F-60AEBEA548B3}"/>
          </ac:spMkLst>
        </pc:spChg>
        <pc:picChg chg="add mod">
          <ac:chgData name="Alex Vorobiev" userId="66ad9804-b081-4091-b3f4-47d3c0c8cfb5" providerId="ADAL" clId="{C1FEE6DD-14BB-4F48-8AB3-8484A3B51137}" dt="2024-08-23T10:05:23.301" v="1992" actId="166"/>
          <ac:picMkLst>
            <pc:docMk/>
            <pc:sldMk cId="1578267356" sldId="510"/>
            <ac:picMk id="3074" creationId="{35724F71-B307-283E-8738-B56534D58BCF}"/>
          </ac:picMkLst>
        </pc:picChg>
        <pc:picChg chg="add mod">
          <ac:chgData name="Alex Vorobiev" userId="66ad9804-b081-4091-b3f4-47d3c0c8cfb5" providerId="ADAL" clId="{C1FEE6DD-14BB-4F48-8AB3-8484A3B51137}" dt="2024-08-23T10:05:20.122" v="1990" actId="1076"/>
          <ac:picMkLst>
            <pc:docMk/>
            <pc:sldMk cId="1578267356" sldId="510"/>
            <ac:picMk id="3076" creationId="{469D4096-2090-5288-E836-B9C668464437}"/>
          </ac:picMkLst>
        </pc:picChg>
      </pc:sldChg>
      <pc:sldChg chg="addSp delSp modSp new mod modClrScheme chgLayout">
        <pc:chgData name="Alex Vorobiev" userId="66ad9804-b081-4091-b3f4-47d3c0c8cfb5" providerId="ADAL" clId="{C1FEE6DD-14BB-4F48-8AB3-8484A3B51137}" dt="2024-08-23T09:31:47" v="1175"/>
        <pc:sldMkLst>
          <pc:docMk/>
          <pc:sldMk cId="1077929720" sldId="511"/>
        </pc:sldMkLst>
        <pc:spChg chg="del">
          <ac:chgData name="Alex Vorobiev" userId="66ad9804-b081-4091-b3f4-47d3c0c8cfb5" providerId="ADAL" clId="{C1FEE6DD-14BB-4F48-8AB3-8484A3B51137}" dt="2024-08-23T09:31:39.738" v="1173" actId="700"/>
          <ac:spMkLst>
            <pc:docMk/>
            <pc:sldMk cId="1077929720" sldId="511"/>
            <ac:spMk id="2" creationId="{91C90F5C-174D-4ADF-E83C-A3EC66422876}"/>
          </ac:spMkLst>
        </pc:spChg>
        <pc:spChg chg="del">
          <ac:chgData name="Alex Vorobiev" userId="66ad9804-b081-4091-b3f4-47d3c0c8cfb5" providerId="ADAL" clId="{C1FEE6DD-14BB-4F48-8AB3-8484A3B51137}" dt="2024-08-23T09:31:39.738" v="1173" actId="700"/>
          <ac:spMkLst>
            <pc:docMk/>
            <pc:sldMk cId="1077929720" sldId="511"/>
            <ac:spMk id="3" creationId="{B84D2260-7C52-F32E-7FE9-3AF8FADBD8FF}"/>
          </ac:spMkLst>
        </pc:spChg>
        <pc:spChg chg="add del mod ord">
          <ac:chgData name="Alex Vorobiev" userId="66ad9804-b081-4091-b3f4-47d3c0c8cfb5" providerId="ADAL" clId="{C1FEE6DD-14BB-4F48-8AB3-8484A3B51137}" dt="2024-08-23T09:31:45.240" v="1174" actId="700"/>
          <ac:spMkLst>
            <pc:docMk/>
            <pc:sldMk cId="1077929720" sldId="511"/>
            <ac:spMk id="4" creationId="{CEC6E100-D574-9095-69CC-F829E25DBE01}"/>
          </ac:spMkLst>
        </pc:spChg>
        <pc:spChg chg="add del mod ord">
          <ac:chgData name="Alex Vorobiev" userId="66ad9804-b081-4091-b3f4-47d3c0c8cfb5" providerId="ADAL" clId="{C1FEE6DD-14BB-4F48-8AB3-8484A3B51137}" dt="2024-08-23T09:31:45.240" v="1174" actId="700"/>
          <ac:spMkLst>
            <pc:docMk/>
            <pc:sldMk cId="1077929720" sldId="511"/>
            <ac:spMk id="5" creationId="{A7567A3A-E736-EEE4-19A3-D868F56B3E0C}"/>
          </ac:spMkLst>
        </pc:spChg>
        <pc:spChg chg="add mod ord">
          <ac:chgData name="Alex Vorobiev" userId="66ad9804-b081-4091-b3f4-47d3c0c8cfb5" providerId="ADAL" clId="{C1FEE6DD-14BB-4F48-8AB3-8484A3B51137}" dt="2024-08-23T09:31:47" v="1175"/>
          <ac:spMkLst>
            <pc:docMk/>
            <pc:sldMk cId="1077929720" sldId="511"/>
            <ac:spMk id="6" creationId="{1B7B57AB-B7DC-738C-4580-3688E62D7E78}"/>
          </ac:spMkLst>
        </pc:spChg>
      </pc:sldChg>
      <pc:sldChg chg="addSp delSp modSp new mod modClrScheme chgLayout">
        <pc:chgData name="Alex Vorobiev" userId="66ad9804-b081-4091-b3f4-47d3c0c8cfb5" providerId="ADAL" clId="{C1FEE6DD-14BB-4F48-8AB3-8484A3B51137}" dt="2024-08-23T09:37:36.419" v="1213" actId="313"/>
        <pc:sldMkLst>
          <pc:docMk/>
          <pc:sldMk cId="3733574131" sldId="512"/>
        </pc:sldMkLst>
        <pc:spChg chg="del mod ord">
          <ac:chgData name="Alex Vorobiev" userId="66ad9804-b081-4091-b3f4-47d3c0c8cfb5" providerId="ADAL" clId="{C1FEE6DD-14BB-4F48-8AB3-8484A3B51137}" dt="2024-08-23T09:36:57.855" v="1178" actId="700"/>
          <ac:spMkLst>
            <pc:docMk/>
            <pc:sldMk cId="3733574131" sldId="512"/>
            <ac:spMk id="2" creationId="{E2712E95-DA7F-04D7-F321-A6B1F2823227}"/>
          </ac:spMkLst>
        </pc:spChg>
        <pc:spChg chg="add mod ord">
          <ac:chgData name="Alex Vorobiev" userId="66ad9804-b081-4091-b3f4-47d3c0c8cfb5" providerId="ADAL" clId="{C1FEE6DD-14BB-4F48-8AB3-8484A3B51137}" dt="2024-08-23T09:37:36.419" v="1213" actId="313"/>
          <ac:spMkLst>
            <pc:docMk/>
            <pc:sldMk cId="3733574131" sldId="512"/>
            <ac:spMk id="3" creationId="{A04F1C5F-952A-8412-562C-58C884F3210F}"/>
          </ac:spMkLst>
        </pc:spChg>
        <pc:spChg chg="add mod ord">
          <ac:chgData name="Alex Vorobiev" userId="66ad9804-b081-4091-b3f4-47d3c0c8cfb5" providerId="ADAL" clId="{C1FEE6DD-14BB-4F48-8AB3-8484A3B51137}" dt="2024-08-23T09:37:14.331" v="1181" actId="404"/>
          <ac:spMkLst>
            <pc:docMk/>
            <pc:sldMk cId="3733574131" sldId="512"/>
            <ac:spMk id="4" creationId="{794B0BF0-4958-8129-92FA-416D74299BA8}"/>
          </ac:spMkLst>
        </pc:spChg>
      </pc:sldChg>
      <pc:sldChg chg="addSp delSp modSp new mod modClrScheme chgLayout">
        <pc:chgData name="Alex Vorobiev" userId="66ad9804-b081-4091-b3f4-47d3c0c8cfb5" providerId="ADAL" clId="{C1FEE6DD-14BB-4F48-8AB3-8484A3B51137}" dt="2024-08-23T09:43:27.207" v="1963" actId="20577"/>
        <pc:sldMkLst>
          <pc:docMk/>
          <pc:sldMk cId="3778201815" sldId="513"/>
        </pc:sldMkLst>
        <pc:spChg chg="del mod ord">
          <ac:chgData name="Alex Vorobiev" userId="66ad9804-b081-4091-b3f4-47d3c0c8cfb5" providerId="ADAL" clId="{C1FEE6DD-14BB-4F48-8AB3-8484A3B51137}" dt="2024-08-23T09:37:52.404" v="1215" actId="700"/>
          <ac:spMkLst>
            <pc:docMk/>
            <pc:sldMk cId="3778201815" sldId="513"/>
            <ac:spMk id="2" creationId="{07AF5208-B4D4-DC1F-343A-EC2750C147A7}"/>
          </ac:spMkLst>
        </pc:spChg>
        <pc:spChg chg="add mod ord">
          <ac:chgData name="Alex Vorobiev" userId="66ad9804-b081-4091-b3f4-47d3c0c8cfb5" providerId="ADAL" clId="{C1FEE6DD-14BB-4F48-8AB3-8484A3B51137}" dt="2024-08-23T09:37:55.508" v="1222" actId="20577"/>
          <ac:spMkLst>
            <pc:docMk/>
            <pc:sldMk cId="3778201815" sldId="513"/>
            <ac:spMk id="3" creationId="{36074114-7C2E-22D2-6AEE-C5D9D4EC7704}"/>
          </ac:spMkLst>
        </pc:spChg>
        <pc:spChg chg="add mod ord">
          <ac:chgData name="Alex Vorobiev" userId="66ad9804-b081-4091-b3f4-47d3c0c8cfb5" providerId="ADAL" clId="{C1FEE6DD-14BB-4F48-8AB3-8484A3B51137}" dt="2024-08-23T09:43:27.207" v="1963" actId="20577"/>
          <ac:spMkLst>
            <pc:docMk/>
            <pc:sldMk cId="3778201815" sldId="513"/>
            <ac:spMk id="4" creationId="{D12767C7-9028-26BA-72D6-0F4F9F669FC9}"/>
          </ac:spMkLst>
        </pc:spChg>
      </pc:sldChg>
      <pc:sldChg chg="modSp new mod">
        <pc:chgData name="Alex Vorobiev" userId="66ad9804-b081-4091-b3f4-47d3c0c8cfb5" providerId="ADAL" clId="{C1FEE6DD-14BB-4F48-8AB3-8484A3B51137}" dt="2024-08-23T15:16:30.349" v="2714" actId="14100"/>
        <pc:sldMkLst>
          <pc:docMk/>
          <pc:sldMk cId="1656734385" sldId="514"/>
        </pc:sldMkLst>
        <pc:spChg chg="mod">
          <ac:chgData name="Alex Vorobiev" userId="66ad9804-b081-4091-b3f4-47d3c0c8cfb5" providerId="ADAL" clId="{C1FEE6DD-14BB-4F48-8AB3-8484A3B51137}" dt="2024-08-23T09:46:06.300" v="1973" actId="20577"/>
          <ac:spMkLst>
            <pc:docMk/>
            <pc:sldMk cId="1656734385" sldId="514"/>
            <ac:spMk id="2" creationId="{E0FAFAEB-A599-EF69-0C59-D7532203BF41}"/>
          </ac:spMkLst>
        </pc:spChg>
        <pc:spChg chg="mod">
          <ac:chgData name="Alex Vorobiev" userId="66ad9804-b081-4091-b3f4-47d3c0c8cfb5" providerId="ADAL" clId="{C1FEE6DD-14BB-4F48-8AB3-8484A3B51137}" dt="2024-08-23T15:16:30.349" v="2714" actId="14100"/>
          <ac:spMkLst>
            <pc:docMk/>
            <pc:sldMk cId="1656734385" sldId="514"/>
            <ac:spMk id="3" creationId="{5D6CC70F-04A8-6303-03BF-1C8FFAAE7862}"/>
          </ac:spMkLst>
        </pc:spChg>
      </pc:sldChg>
      <pc:sldChg chg="addSp delSp modSp new mod ord modAnim">
        <pc:chgData name="Alex Vorobiev" userId="66ad9804-b081-4091-b3f4-47d3c0c8cfb5" providerId="ADAL" clId="{C1FEE6DD-14BB-4F48-8AB3-8484A3B51137}" dt="2024-08-23T15:10:19.808" v="2036"/>
        <pc:sldMkLst>
          <pc:docMk/>
          <pc:sldMk cId="613152033" sldId="515"/>
        </pc:sldMkLst>
        <pc:spChg chg="mod">
          <ac:chgData name="Alex Vorobiev" userId="66ad9804-b081-4091-b3f4-47d3c0c8cfb5" providerId="ADAL" clId="{C1FEE6DD-14BB-4F48-8AB3-8484A3B51137}" dt="2024-08-23T15:08:53.073" v="2020" actId="20577"/>
          <ac:spMkLst>
            <pc:docMk/>
            <pc:sldMk cId="613152033" sldId="515"/>
            <ac:spMk id="2" creationId="{5E26970C-925B-1272-E17E-5487D3687663}"/>
          </ac:spMkLst>
        </pc:spChg>
        <pc:spChg chg="del">
          <ac:chgData name="Alex Vorobiev" userId="66ad9804-b081-4091-b3f4-47d3c0c8cfb5" providerId="ADAL" clId="{C1FEE6DD-14BB-4F48-8AB3-8484A3B51137}" dt="2024-08-23T15:08:55.506" v="2021" actId="478"/>
          <ac:spMkLst>
            <pc:docMk/>
            <pc:sldMk cId="613152033" sldId="515"/>
            <ac:spMk id="3" creationId="{A39D3F35-181B-0632-4CE6-7DD0ECF499DA}"/>
          </ac:spMkLst>
        </pc:spChg>
        <pc:picChg chg="add mod">
          <ac:chgData name="Alex Vorobiev" userId="66ad9804-b081-4091-b3f4-47d3c0c8cfb5" providerId="ADAL" clId="{C1FEE6DD-14BB-4F48-8AB3-8484A3B51137}" dt="2024-08-23T15:09:07.891" v="2026" actId="1076"/>
          <ac:picMkLst>
            <pc:docMk/>
            <pc:sldMk cId="613152033" sldId="515"/>
            <ac:picMk id="4098" creationId="{28C8D702-AF56-50EC-1EC7-0B438FE63140}"/>
          </ac:picMkLst>
        </pc:picChg>
        <pc:picChg chg="add mod">
          <ac:chgData name="Alex Vorobiev" userId="66ad9804-b081-4091-b3f4-47d3c0c8cfb5" providerId="ADAL" clId="{C1FEE6DD-14BB-4F48-8AB3-8484A3B51137}" dt="2024-08-23T15:09:34.765" v="2030" actId="1076"/>
          <ac:picMkLst>
            <pc:docMk/>
            <pc:sldMk cId="613152033" sldId="515"/>
            <ac:picMk id="4100" creationId="{0540A2D8-8CDD-F63D-721C-045274441FA9}"/>
          </ac:picMkLst>
        </pc:picChg>
        <pc:picChg chg="add mod">
          <ac:chgData name="Alex Vorobiev" userId="66ad9804-b081-4091-b3f4-47d3c0c8cfb5" providerId="ADAL" clId="{C1FEE6DD-14BB-4F48-8AB3-8484A3B51137}" dt="2024-08-23T15:10:03.013" v="2032" actId="14100"/>
          <ac:picMkLst>
            <pc:docMk/>
            <pc:sldMk cId="613152033" sldId="515"/>
            <ac:picMk id="4102" creationId="{96A36C35-CAB1-7ADD-4126-E0084EF9A7BD}"/>
          </ac:picMkLst>
        </pc:picChg>
      </pc:sldChg>
      <pc:sldChg chg="addSp delSp modSp new mod modClrScheme chgLayout">
        <pc:chgData name="Alex Vorobiev" userId="66ad9804-b081-4091-b3f4-47d3c0c8cfb5" providerId="ADAL" clId="{C1FEE6DD-14BB-4F48-8AB3-8484A3B51137}" dt="2024-08-23T15:17:20.492" v="2761" actId="1076"/>
        <pc:sldMkLst>
          <pc:docMk/>
          <pc:sldMk cId="931807438" sldId="516"/>
        </pc:sldMkLst>
        <pc:spChg chg="del mod ord">
          <ac:chgData name="Alex Vorobiev" userId="66ad9804-b081-4091-b3f4-47d3c0c8cfb5" providerId="ADAL" clId="{C1FEE6DD-14BB-4F48-8AB3-8484A3B51137}" dt="2024-08-23T15:16:44.436" v="2716" actId="700"/>
          <ac:spMkLst>
            <pc:docMk/>
            <pc:sldMk cId="931807438" sldId="516"/>
            <ac:spMk id="2" creationId="{14D354C2-ED2F-B4CA-29E3-1F068C134C3B}"/>
          </ac:spMkLst>
        </pc:spChg>
        <pc:spChg chg="del">
          <ac:chgData name="Alex Vorobiev" userId="66ad9804-b081-4091-b3f4-47d3c0c8cfb5" providerId="ADAL" clId="{C1FEE6DD-14BB-4F48-8AB3-8484A3B51137}" dt="2024-08-23T15:16:44.436" v="2716" actId="700"/>
          <ac:spMkLst>
            <pc:docMk/>
            <pc:sldMk cId="931807438" sldId="516"/>
            <ac:spMk id="3" creationId="{3FC1CAC3-EC39-82B0-4B73-5C2BA0614E1E}"/>
          </ac:spMkLst>
        </pc:spChg>
        <pc:spChg chg="add mod ord">
          <ac:chgData name="Alex Vorobiev" userId="66ad9804-b081-4091-b3f4-47d3c0c8cfb5" providerId="ADAL" clId="{C1FEE6DD-14BB-4F48-8AB3-8484A3B51137}" dt="2024-08-23T15:16:44.436" v="2716" actId="700"/>
          <ac:spMkLst>
            <pc:docMk/>
            <pc:sldMk cId="931807438" sldId="516"/>
            <ac:spMk id="4" creationId="{3595A8AC-D34A-7C4D-D5DB-D469F2069F90}"/>
          </ac:spMkLst>
        </pc:spChg>
        <pc:spChg chg="add mod">
          <ac:chgData name="Alex Vorobiev" userId="66ad9804-b081-4091-b3f4-47d3c0c8cfb5" providerId="ADAL" clId="{C1FEE6DD-14BB-4F48-8AB3-8484A3B51137}" dt="2024-08-23T15:17:20.492" v="2761" actId="1076"/>
          <ac:spMkLst>
            <pc:docMk/>
            <pc:sldMk cId="931807438" sldId="516"/>
            <ac:spMk id="5" creationId="{565E026D-9C86-F782-C566-C751160B6C5D}"/>
          </ac:spMkLst>
        </pc:spChg>
      </pc:sldChg>
      <pc:sldChg chg="addSp delSp mod addAnim delAnim">
        <pc:chgData name="Alex Vorobiev" userId="66ad9804-b081-4091-b3f4-47d3c0c8cfb5" providerId="ADAL" clId="{C1FEE6DD-14BB-4F48-8AB3-8484A3B51137}" dt="2024-08-28T12:31:57.755" v="2763" actId="21"/>
        <pc:sldMkLst>
          <pc:docMk/>
          <pc:sldMk cId="2887021608" sldId="520"/>
        </pc:sldMkLst>
        <pc:picChg chg="add del">
          <ac:chgData name="Alex Vorobiev" userId="66ad9804-b081-4091-b3f4-47d3c0c8cfb5" providerId="ADAL" clId="{C1FEE6DD-14BB-4F48-8AB3-8484A3B51137}" dt="2024-08-28T12:31:57.755" v="2763" actId="21"/>
          <ac:picMkLst>
            <pc:docMk/>
            <pc:sldMk cId="2887021608" sldId="520"/>
            <ac:picMk id="4" creationId="{CA3A4DB8-A786-BA6E-C17C-DF21A8F6C007}"/>
          </ac:picMkLst>
        </pc:picChg>
        <pc:picChg chg="add del">
          <ac:chgData name="Alex Vorobiev" userId="66ad9804-b081-4091-b3f4-47d3c0c8cfb5" providerId="ADAL" clId="{C1FEE6DD-14BB-4F48-8AB3-8484A3B51137}" dt="2024-08-28T12:31:57.755" v="2763" actId="21"/>
          <ac:picMkLst>
            <pc:docMk/>
            <pc:sldMk cId="2887021608" sldId="520"/>
            <ac:picMk id="23" creationId="{6243ECBC-FDCC-28B0-A340-890AF7E180FD}"/>
          </ac:picMkLst>
        </pc:picChg>
        <pc:picChg chg="add del">
          <ac:chgData name="Alex Vorobiev" userId="66ad9804-b081-4091-b3f4-47d3c0c8cfb5" providerId="ADAL" clId="{C1FEE6DD-14BB-4F48-8AB3-8484A3B51137}" dt="2024-08-28T12:31:57.755" v="2763" actId="21"/>
          <ac:picMkLst>
            <pc:docMk/>
            <pc:sldMk cId="2887021608" sldId="520"/>
            <ac:picMk id="27" creationId="{0EEB0F41-E6E3-F1A4-2A85-1CB479F827F1}"/>
          </ac:picMkLst>
        </pc:picChg>
      </pc:sldChg>
      <pc:sldChg chg="delSp add del mod delAnim">
        <pc:chgData name="Alex Vorobiev" userId="66ad9804-b081-4091-b3f4-47d3c0c8cfb5" providerId="ADAL" clId="{C1FEE6DD-14BB-4F48-8AB3-8484A3B51137}" dt="2024-08-28T12:32:43.938" v="2767" actId="2696"/>
        <pc:sldMkLst>
          <pc:docMk/>
          <pc:sldMk cId="1761555171" sldId="526"/>
        </pc:sldMkLst>
        <pc:picChg chg="del">
          <ac:chgData name="Alex Vorobiev" userId="66ad9804-b081-4091-b3f4-47d3c0c8cfb5" providerId="ADAL" clId="{C1FEE6DD-14BB-4F48-8AB3-8484A3B51137}" dt="2024-08-28T12:32:12.764" v="2765" actId="478"/>
          <ac:picMkLst>
            <pc:docMk/>
            <pc:sldMk cId="1761555171" sldId="526"/>
            <ac:picMk id="4" creationId="{CA3A4DB8-A786-BA6E-C17C-DF21A8F6C007}"/>
          </ac:picMkLst>
        </pc:picChg>
        <pc:picChg chg="del">
          <ac:chgData name="Alex Vorobiev" userId="66ad9804-b081-4091-b3f4-47d3c0c8cfb5" providerId="ADAL" clId="{C1FEE6DD-14BB-4F48-8AB3-8484A3B51137}" dt="2024-08-28T12:32:15.680" v="2766" actId="478"/>
          <ac:picMkLst>
            <pc:docMk/>
            <pc:sldMk cId="1761555171" sldId="526"/>
            <ac:picMk id="7" creationId="{B21F3BC9-84CC-3AA7-3095-40BBDE544458}"/>
          </ac:picMkLst>
        </pc:picChg>
        <pc:picChg chg="del">
          <ac:chgData name="Alex Vorobiev" userId="66ad9804-b081-4091-b3f4-47d3c0c8cfb5" providerId="ADAL" clId="{C1FEE6DD-14BB-4F48-8AB3-8484A3B51137}" dt="2024-08-28T12:32:12.764" v="2765" actId="478"/>
          <ac:picMkLst>
            <pc:docMk/>
            <pc:sldMk cId="1761555171" sldId="526"/>
            <ac:picMk id="23" creationId="{6243ECBC-FDCC-28B0-A340-890AF7E180FD}"/>
          </ac:picMkLst>
        </pc:picChg>
        <pc:picChg chg="del">
          <ac:chgData name="Alex Vorobiev" userId="66ad9804-b081-4091-b3f4-47d3c0c8cfb5" providerId="ADAL" clId="{C1FEE6DD-14BB-4F48-8AB3-8484A3B51137}" dt="2024-08-28T12:32:12.764" v="2765" actId="478"/>
          <ac:picMkLst>
            <pc:docMk/>
            <pc:sldMk cId="1761555171" sldId="526"/>
            <ac:picMk id="27" creationId="{0EEB0F41-E6E3-F1A4-2A85-1CB479F827F1}"/>
          </ac:picMkLst>
        </pc:picChg>
      </pc:sldChg>
      <pc:sldMasterChg chg="modSp mod delSldLayout">
        <pc:chgData name="Alex Vorobiev" userId="66ad9804-b081-4091-b3f4-47d3c0c8cfb5" providerId="ADAL" clId="{C1FEE6DD-14BB-4F48-8AB3-8484A3B51137}" dt="2024-08-23T09:27:09.385" v="1122" actId="2696"/>
        <pc:sldMasterMkLst>
          <pc:docMk/>
          <pc:sldMasterMk cId="2763614314" sldId="2147483772"/>
        </pc:sldMasterMkLst>
        <pc:spChg chg="mod">
          <ac:chgData name="Alex Vorobiev" userId="66ad9804-b081-4091-b3f4-47d3c0c8cfb5" providerId="ADAL" clId="{C1FEE6DD-14BB-4F48-8AB3-8484A3B51137}" dt="2024-08-22T14:20:02.363" v="110" actId="20577"/>
          <ac:spMkLst>
            <pc:docMk/>
            <pc:sldMasterMk cId="2763614314" sldId="2147483772"/>
            <ac:spMk id="7" creationId="{70A5DA99-10A1-6C95-E05A-DC53DCA11E20}"/>
          </ac:spMkLst>
        </pc:spChg>
        <pc:sldLayoutChg chg="del">
          <pc:chgData name="Alex Vorobiev" userId="66ad9804-b081-4091-b3f4-47d3c0c8cfb5" providerId="ADAL" clId="{C1FEE6DD-14BB-4F48-8AB3-8484A3B51137}" dt="2024-08-23T09:27:09.385" v="1122" actId="2696"/>
          <pc:sldLayoutMkLst>
            <pc:docMk/>
            <pc:sldMasterMk cId="2763614314" sldId="2147483772"/>
            <pc:sldLayoutMk cId="3243585109" sldId="214748390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6808F1-2663-AC75-47BD-F3FDFD610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3F464-1597-7A98-D1F2-8480AA9481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F5CEFB-D9BF-DB4F-B344-E15BCB623D4A}" type="datetimeFigureOut">
              <a:rPr lang="en-US" smtClean="0"/>
              <a:t>8/28/2024</a:t>
            </a:fld>
            <a:endParaRPr lang="en-US"/>
          </a:p>
        </p:txBody>
      </p:sp>
      <p:sp>
        <p:nvSpPr>
          <p:cNvPr id="4" name="Footer Placeholder 3">
            <a:extLst>
              <a:ext uri="{FF2B5EF4-FFF2-40B4-BE49-F238E27FC236}">
                <a16:creationId xmlns:a16="http://schemas.microsoft.com/office/drawing/2014/main" id="{2EDAA0A8-EF3B-37A4-F8B2-D50C4B2764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0D27AC-58C0-FA86-955E-50B101FC5E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AB5EE7-2639-1941-A01D-CC18466F970B}" type="slidenum">
              <a:rPr lang="en-US" smtClean="0"/>
              <a:t>‹#›</a:t>
            </a:fld>
            <a:endParaRPr lang="en-US"/>
          </a:p>
        </p:txBody>
      </p:sp>
    </p:spTree>
    <p:extLst>
      <p:ext uri="{BB962C8B-B14F-4D97-AF65-F5344CB8AC3E}">
        <p14:creationId xmlns:p14="http://schemas.microsoft.com/office/powerpoint/2010/main" val="318961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C1E0D-88D5-4049-9968-30A4CF99F7C2}" type="datetimeFigureOut">
              <a:rPr lang="en-US" smtClean="0"/>
              <a:t>8/28/2024</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17742-18A4-0B40-8EC9-305208B55FF4}" type="slidenum">
              <a:rPr lang="en-US" smtClean="0"/>
              <a:t>‹#›</a:t>
            </a:fld>
            <a:endParaRPr lang="en-US"/>
          </a:p>
        </p:txBody>
      </p:sp>
    </p:spTree>
    <p:extLst>
      <p:ext uri="{BB962C8B-B14F-4D97-AF65-F5344CB8AC3E}">
        <p14:creationId xmlns:p14="http://schemas.microsoft.com/office/powerpoint/2010/main" val="338058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Section Header">
    <p:bg>
      <p:bgPr>
        <a:solidFill>
          <a:schemeClr val="bg1"/>
        </a:solidFill>
        <a:effectLst/>
      </p:bgPr>
    </p:bg>
    <p:spTree>
      <p:nvGrpSpPr>
        <p:cNvPr id="1" name=""/>
        <p:cNvGrpSpPr/>
        <p:nvPr/>
      </p:nvGrpSpPr>
      <p:grpSpPr>
        <a:xfrm>
          <a:off x="0" y="0"/>
          <a:ext cx="0" cy="0"/>
          <a:chOff x="0" y="0"/>
          <a:chExt cx="0" cy="0"/>
        </a:xfrm>
      </p:grpSpPr>
      <p:pic>
        <p:nvPicPr>
          <p:cNvPr id="4" name="Picture 3" descr="A person and person walking down a hallway&#10;&#10;Description automatically generated">
            <a:extLst>
              <a:ext uri="{FF2B5EF4-FFF2-40B4-BE49-F238E27FC236}">
                <a16:creationId xmlns:a16="http://schemas.microsoft.com/office/drawing/2014/main" id="{A889271A-9C41-1BA4-3447-C36BF4519D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0678" y="-1"/>
            <a:ext cx="4573321" cy="4370399"/>
          </a:xfrm>
          <a:prstGeom prst="rect">
            <a:avLst/>
          </a:prstGeom>
        </p:spPr>
      </p:pic>
      <p:sp>
        <p:nvSpPr>
          <p:cNvPr id="13" name="Rectangle 12">
            <a:extLst>
              <a:ext uri="{FF2B5EF4-FFF2-40B4-BE49-F238E27FC236}">
                <a16:creationId xmlns:a16="http://schemas.microsoft.com/office/drawing/2014/main" id="{6BC18ADA-CC64-04F5-08FE-0BF0722ABD5B}"/>
              </a:ext>
            </a:extLst>
          </p:cNvPr>
          <p:cNvSpPr/>
          <p:nvPr userDrawn="1"/>
        </p:nvSpPr>
        <p:spPr>
          <a:xfrm>
            <a:off x="4570680" y="-1"/>
            <a:ext cx="72000" cy="4370400"/>
          </a:xfrm>
          <a:prstGeom prst="rect">
            <a:avLst/>
          </a:prstGeom>
          <a:solidFill>
            <a:srgbClr val="3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0E486461-29C7-5628-1CFB-EC791002536C}"/>
              </a:ext>
            </a:extLst>
          </p:cNvPr>
          <p:cNvSpPr>
            <a:spLocks noGrp="1"/>
          </p:cNvSpPr>
          <p:nvPr>
            <p:ph type="body" sz="quarter" idx="13" hasCustomPrompt="1"/>
          </p:nvPr>
        </p:nvSpPr>
        <p:spPr>
          <a:xfrm>
            <a:off x="547140" y="1881161"/>
            <a:ext cx="3760699" cy="703608"/>
          </a:xfrm>
        </p:spPr>
        <p:txBody>
          <a:bodyPr lIns="0" rIns="0"/>
          <a:lstStyle>
            <a:lvl1pPr>
              <a:lnSpc>
                <a:spcPct val="100000"/>
              </a:lnSpc>
              <a:defRPr sz="3500" b="0" i="0">
                <a:solidFill>
                  <a:srgbClr val="183E49"/>
                </a:solidFill>
                <a:latin typeface="Segoe UI" panose="020B0502040204020203" pitchFamily="34" charset="0"/>
                <a:cs typeface="Segoe UI" panose="020B0502040204020203" pitchFamily="34" charset="0"/>
              </a:defRPr>
            </a:lvl1pPr>
          </a:lstStyle>
          <a:p>
            <a:pPr lvl="0"/>
            <a:r>
              <a:rPr lang="en-GB"/>
              <a:t>Separation Slide 1</a:t>
            </a:r>
            <a:endParaRPr lang="en-US"/>
          </a:p>
        </p:txBody>
      </p:sp>
    </p:spTree>
    <p:extLst>
      <p:ext uri="{BB962C8B-B14F-4D97-AF65-F5344CB8AC3E}">
        <p14:creationId xmlns:p14="http://schemas.microsoft.com/office/powerpoint/2010/main" val="378418024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2A8BC6-CD08-C6FD-E298-31E7CE79B98D}"/>
              </a:ext>
            </a:extLst>
          </p:cNvPr>
          <p:cNvSpPr/>
          <p:nvPr userDrawn="1"/>
        </p:nvSpPr>
        <p:spPr>
          <a:xfrm>
            <a:off x="6588124" y="1074421"/>
            <a:ext cx="2011806" cy="3290375"/>
          </a:xfrm>
          <a:prstGeom prst="rect">
            <a:avLst/>
          </a:prstGeom>
          <a:solidFill>
            <a:srgbClr val="183E49">
              <a:alpha val="4060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B56DAD-34F8-B0CF-324F-B9DE726E5A66}"/>
              </a:ext>
            </a:extLst>
          </p:cNvPr>
          <p:cNvSpPr/>
          <p:nvPr userDrawn="1"/>
        </p:nvSpPr>
        <p:spPr>
          <a:xfrm>
            <a:off x="4572062" y="1074421"/>
            <a:ext cx="2016000" cy="3290375"/>
          </a:xfrm>
          <a:prstGeom prst="rect">
            <a:avLst/>
          </a:prstGeom>
          <a:solidFill>
            <a:srgbClr val="183E49">
              <a:alpha val="5988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D2125C6-87CC-03C6-CDF3-6EC6707EA7B9}"/>
              </a:ext>
            </a:extLst>
          </p:cNvPr>
          <p:cNvSpPr/>
          <p:nvPr userDrawn="1"/>
        </p:nvSpPr>
        <p:spPr>
          <a:xfrm>
            <a:off x="2560320" y="1074421"/>
            <a:ext cx="2011680" cy="3290375"/>
          </a:xfrm>
          <a:prstGeom prst="rect">
            <a:avLst/>
          </a:prstGeom>
          <a:solidFill>
            <a:srgbClr val="183E49">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CB8EE1-7A3A-2B45-2EB3-0C12B67C6A9D}"/>
              </a:ext>
            </a:extLst>
          </p:cNvPr>
          <p:cNvSpPr>
            <a:spLocks noGrp="1"/>
          </p:cNvSpPr>
          <p:nvPr>
            <p:ph type="body" sz="quarter" idx="18" hasCustomPrompt="1"/>
          </p:nvPr>
        </p:nvSpPr>
        <p:spPr>
          <a:xfrm>
            <a:off x="539552" y="1072368"/>
            <a:ext cx="1921707" cy="3296932"/>
          </a:xfrm>
        </p:spPr>
        <p:txBody>
          <a:bodyPr lIns="0" tIns="0" rIns="0" bIns="0"/>
          <a:lstStyle>
            <a:lvl1pPr>
              <a:defRPr>
                <a:solidFill>
                  <a:srgbClr val="3B3B3B"/>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
        <p:nvSpPr>
          <p:cNvPr id="8" name="Text Placeholder 2">
            <a:extLst>
              <a:ext uri="{FF2B5EF4-FFF2-40B4-BE49-F238E27FC236}">
                <a16:creationId xmlns:a16="http://schemas.microsoft.com/office/drawing/2014/main" id="{4013151E-AA42-5549-6100-F4164C6642E6}"/>
              </a:ext>
            </a:extLst>
          </p:cNvPr>
          <p:cNvSpPr>
            <a:spLocks noGrp="1"/>
          </p:cNvSpPr>
          <p:nvPr>
            <p:ph type="body" sz="quarter" idx="24" hasCustomPrompt="1"/>
          </p:nvPr>
        </p:nvSpPr>
        <p:spPr>
          <a:xfrm>
            <a:off x="2627784" y="1132384"/>
            <a:ext cx="1854569" cy="3152233"/>
          </a:xfrm>
        </p:spPr>
        <p:txBody>
          <a:bodyPr lIns="0" tIns="0" rIns="0" bIns="0"/>
          <a:lstStyle>
            <a:lvl1pPr>
              <a:defRPr>
                <a:solidFill>
                  <a:schemeClr val="bg1"/>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
        <p:nvSpPr>
          <p:cNvPr id="11" name="Text Placeholder 2">
            <a:extLst>
              <a:ext uri="{FF2B5EF4-FFF2-40B4-BE49-F238E27FC236}">
                <a16:creationId xmlns:a16="http://schemas.microsoft.com/office/drawing/2014/main" id="{43BF8C20-C44E-CFB6-16A0-3C170AB6B09C}"/>
              </a:ext>
            </a:extLst>
          </p:cNvPr>
          <p:cNvSpPr>
            <a:spLocks noGrp="1"/>
          </p:cNvSpPr>
          <p:nvPr>
            <p:ph type="body" sz="quarter" idx="25" hasCustomPrompt="1"/>
          </p:nvPr>
        </p:nvSpPr>
        <p:spPr>
          <a:xfrm>
            <a:off x="4644008" y="1132384"/>
            <a:ext cx="1854569" cy="3152233"/>
          </a:xfrm>
        </p:spPr>
        <p:txBody>
          <a:bodyPr lIns="0" tIns="0" rIns="0" bIns="0"/>
          <a:lstStyle>
            <a:lvl1pPr>
              <a:defRPr>
                <a:solidFill>
                  <a:schemeClr val="bg1"/>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
        <p:nvSpPr>
          <p:cNvPr id="13" name="Text Placeholder 2">
            <a:extLst>
              <a:ext uri="{FF2B5EF4-FFF2-40B4-BE49-F238E27FC236}">
                <a16:creationId xmlns:a16="http://schemas.microsoft.com/office/drawing/2014/main" id="{5F8E4A00-9DAD-5C7B-19C1-BC4027ADF8C9}"/>
              </a:ext>
            </a:extLst>
          </p:cNvPr>
          <p:cNvSpPr>
            <a:spLocks noGrp="1"/>
          </p:cNvSpPr>
          <p:nvPr>
            <p:ph type="body" sz="quarter" idx="26" hasCustomPrompt="1"/>
          </p:nvPr>
        </p:nvSpPr>
        <p:spPr>
          <a:xfrm>
            <a:off x="6678162" y="1132384"/>
            <a:ext cx="1854569" cy="3152233"/>
          </a:xfrm>
        </p:spPr>
        <p:txBody>
          <a:bodyPr lIns="0" tIns="0" rIns="0" bIns="0"/>
          <a:lstStyle>
            <a:lvl1pPr>
              <a:defRPr>
                <a:solidFill>
                  <a:schemeClr val="bg1"/>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Tree>
    <p:extLst>
      <p:ext uri="{BB962C8B-B14F-4D97-AF65-F5344CB8AC3E}">
        <p14:creationId xmlns:p14="http://schemas.microsoft.com/office/powerpoint/2010/main" val="18113781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539552" y="945856"/>
            <a:ext cx="8064896" cy="3448338"/>
          </a:xfrm>
        </p:spPr>
        <p:txBody>
          <a:bodyPr lIns="0" rIns="0"/>
          <a:lstStyle>
            <a:lvl1pPr>
              <a:spcBef>
                <a:spcPts val="1400"/>
              </a:spcBef>
              <a:defRPr>
                <a:solidFill>
                  <a:srgbClr val="3B3B3B"/>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 </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8574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9" descr="A close-up of a satellite&#10;&#10;Description automatically generated">
            <a:extLst>
              <a:ext uri="{FF2B5EF4-FFF2-40B4-BE49-F238E27FC236}">
                <a16:creationId xmlns:a16="http://schemas.microsoft.com/office/drawing/2014/main" id="{437ABAE1-D5CE-7562-077D-6F45E2F8B5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7477" y="1217689"/>
            <a:ext cx="3285570" cy="3176505"/>
          </a:xfrm>
          <a:prstGeom prst="rect">
            <a:avLst/>
          </a:prstGeom>
        </p:spPr>
      </p:pic>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A28654A-EBA1-4D26-DE13-D25748EF27B1}"/>
              </a:ext>
            </a:extLst>
          </p:cNvPr>
          <p:cNvSpPr>
            <a:spLocks noGrp="1"/>
          </p:cNvSpPr>
          <p:nvPr>
            <p:ph type="pic" sz="quarter" idx="17"/>
          </p:nvPr>
        </p:nvSpPr>
        <p:spPr>
          <a:xfrm>
            <a:off x="4572000" y="1062038"/>
            <a:ext cx="4032250" cy="3332162"/>
          </a:xfrm>
        </p:spPr>
        <p:txBody>
          <a:bodyPr/>
          <a:lstStyle/>
          <a:p>
            <a:endParaRPr lang="en-US"/>
          </a:p>
        </p:txBody>
      </p:sp>
    </p:spTree>
    <p:extLst>
      <p:ext uri="{BB962C8B-B14F-4D97-AF65-F5344CB8AC3E}">
        <p14:creationId xmlns:p14="http://schemas.microsoft.com/office/powerpoint/2010/main" val="18092382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satellite in space above earth&#10;&#10;Description automatically generated">
            <a:extLst>
              <a:ext uri="{FF2B5EF4-FFF2-40B4-BE49-F238E27FC236}">
                <a16:creationId xmlns:a16="http://schemas.microsoft.com/office/drawing/2014/main" id="{258C55C6-E178-8A30-E9D6-12E937910863}"/>
              </a:ext>
            </a:extLst>
          </p:cNvPr>
          <p:cNvPicPr>
            <a:picLocks noChangeAspect="1"/>
          </p:cNvPicPr>
          <p:nvPr userDrawn="1"/>
        </p:nvPicPr>
        <p:blipFill rotWithShape="1">
          <a:blip r:embed="rId2" cstate="screen">
            <a:alphaModFix amt="39000"/>
            <a:extLst>
              <a:ext uri="{28A0092B-C50C-407E-A947-70E740481C1C}">
                <a14:useLocalDpi xmlns:a14="http://schemas.microsoft.com/office/drawing/2010/main"/>
              </a:ext>
            </a:extLst>
          </a:blip>
          <a:srcRect/>
          <a:stretch/>
        </p:blipFill>
        <p:spPr>
          <a:xfrm>
            <a:off x="0" y="0"/>
            <a:ext cx="4555524" cy="4366054"/>
          </a:xfrm>
          <a:prstGeom prst="rect">
            <a:avLst/>
          </a:prstGeom>
        </p:spPr>
      </p:pic>
      <p:sp>
        <p:nvSpPr>
          <p:cNvPr id="8" name="Rectangle 7">
            <a:extLst>
              <a:ext uri="{FF2B5EF4-FFF2-40B4-BE49-F238E27FC236}">
                <a16:creationId xmlns:a16="http://schemas.microsoft.com/office/drawing/2014/main" id="{6C8268E9-598C-D264-AC69-07C0712035ED}"/>
              </a:ext>
            </a:extLst>
          </p:cNvPr>
          <p:cNvSpPr/>
          <p:nvPr userDrawn="1"/>
        </p:nvSpPr>
        <p:spPr>
          <a:xfrm flipH="1">
            <a:off x="-1" y="0"/>
            <a:ext cx="4729645" cy="4373805"/>
          </a:xfrm>
          <a:prstGeom prst="rect">
            <a:avLst/>
          </a:prstGeom>
          <a:gradFill>
            <a:gsLst>
              <a:gs pos="27000">
                <a:schemeClr val="bg1">
                  <a:lumMod val="98000"/>
                  <a:lumOff val="2000"/>
                  <a:alpha val="0"/>
                </a:schemeClr>
              </a:gs>
              <a:gs pos="78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4032448"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F4AB88C8-179C-140D-E8ED-41F00131D961}"/>
              </a:ext>
            </a:extLst>
          </p:cNvPr>
          <p:cNvSpPr>
            <a:spLocks noGrp="1"/>
          </p:cNvSpPr>
          <p:nvPr>
            <p:ph type="chart" sz="quarter" idx="18"/>
          </p:nvPr>
        </p:nvSpPr>
        <p:spPr>
          <a:xfrm>
            <a:off x="4729655" y="1062039"/>
            <a:ext cx="3874595" cy="3302757"/>
          </a:xfrm>
        </p:spPr>
        <p:txBody>
          <a:bodyPr/>
          <a:lstStyle/>
          <a:p>
            <a:endParaRPr lang="en-US"/>
          </a:p>
        </p:txBody>
      </p:sp>
      <p:sp>
        <p:nvSpPr>
          <p:cNvPr id="5" name="Text Placeholder 2">
            <a:extLst>
              <a:ext uri="{FF2B5EF4-FFF2-40B4-BE49-F238E27FC236}">
                <a16:creationId xmlns:a16="http://schemas.microsoft.com/office/drawing/2014/main" id="{EC2C7C65-FF4C-6957-EAE4-5B9D259FFFD0}"/>
              </a:ext>
            </a:extLst>
          </p:cNvPr>
          <p:cNvSpPr>
            <a:spLocks noGrp="1"/>
          </p:cNvSpPr>
          <p:nvPr>
            <p:ph type="body" sz="quarter" idx="19" hasCustomPrompt="1"/>
          </p:nvPr>
        </p:nvSpPr>
        <p:spPr>
          <a:xfrm>
            <a:off x="539552" y="1072368"/>
            <a:ext cx="4058574" cy="3290626"/>
          </a:xfrm>
        </p:spPr>
        <p:txBody>
          <a:bodyPr lIns="0" tIns="0" rIns="0" bIns="0"/>
          <a:lstStyle>
            <a:lvl1pPr>
              <a:defRPr sz="1200">
                <a:solidFill>
                  <a:srgbClr val="3B3B3B"/>
                </a:solidFill>
              </a:defRPr>
            </a:lvl1pPr>
          </a:lstStyle>
          <a:p>
            <a:pPr>
              <a:lnSpc>
                <a:spcPct val="100000"/>
              </a:lnSpc>
            </a:pPr>
            <a:r>
              <a:rPr lang="en-GB" sz="2000">
                <a:solidFill>
                  <a:srgbClr val="183E49"/>
                </a:solidFill>
                <a:effectLst/>
                <a:latin typeface="Segoe UI" panose="020B0502040204020203" pitchFamily="34" charset="0"/>
              </a:rPr>
              <a:t>For slides that have a greater amount of text. </a:t>
            </a:r>
          </a:p>
        </p:txBody>
      </p:sp>
    </p:spTree>
    <p:extLst>
      <p:ext uri="{BB962C8B-B14F-4D97-AF65-F5344CB8AC3E}">
        <p14:creationId xmlns:p14="http://schemas.microsoft.com/office/powerpoint/2010/main" val="33283573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descr="A satellite in space with earth in the background&#10;&#10;Description automatically generated">
            <a:extLst>
              <a:ext uri="{FF2B5EF4-FFF2-40B4-BE49-F238E27FC236}">
                <a16:creationId xmlns:a16="http://schemas.microsoft.com/office/drawing/2014/main" id="{3AB55486-8738-29D9-C101-2985EAB004A6}"/>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b="-40"/>
          <a:stretch/>
        </p:blipFill>
        <p:spPr>
          <a:xfrm>
            <a:off x="1" y="0"/>
            <a:ext cx="4267200" cy="4374292"/>
          </a:xfrm>
          <a:prstGeom prst="rect">
            <a:avLst/>
          </a:prstGeom>
        </p:spPr>
      </p:pic>
      <p:sp>
        <p:nvSpPr>
          <p:cNvPr id="9" name="Rectangle 8">
            <a:extLst>
              <a:ext uri="{FF2B5EF4-FFF2-40B4-BE49-F238E27FC236}">
                <a16:creationId xmlns:a16="http://schemas.microsoft.com/office/drawing/2014/main" id="{67D7A31D-C5ED-084D-4139-595EB661C9DE}"/>
              </a:ext>
            </a:extLst>
          </p:cNvPr>
          <p:cNvSpPr/>
          <p:nvPr userDrawn="1"/>
        </p:nvSpPr>
        <p:spPr>
          <a:xfrm flipH="1">
            <a:off x="-1" y="-1"/>
            <a:ext cx="4580697" cy="4410635"/>
          </a:xfrm>
          <a:prstGeom prst="rect">
            <a:avLst/>
          </a:prstGeom>
          <a:gradFill>
            <a:gsLst>
              <a:gs pos="52000">
                <a:srgbClr val="FFFFFF">
                  <a:alpha val="61844"/>
                </a:srgbClr>
              </a:gs>
              <a:gs pos="0">
                <a:schemeClr val="bg1">
                  <a:lumMod val="98000"/>
                  <a:lumOff val="2000"/>
                  <a:alpha val="22098"/>
                </a:schemeClr>
              </a:gs>
              <a:gs pos="85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4579196" y="379381"/>
            <a:ext cx="4032448"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4579196" y="945856"/>
            <a:ext cx="4032448" cy="3410991"/>
          </a:xfrm>
        </p:spPr>
        <p:txBody>
          <a:bodyPr lIns="0" rIns="0"/>
          <a:lstStyle>
            <a:lvl1pPr>
              <a:spcBef>
                <a:spcPts val="1400"/>
              </a:spcBef>
              <a:defRPr>
                <a:solidFill>
                  <a:srgbClr val="3B3B3B"/>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 </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4572000" y="869792"/>
            <a:ext cx="4032448"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66489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4" descr="A person sitting at a table with a computer&#10;&#10;Description automatically generated">
            <a:extLst>
              <a:ext uri="{FF2B5EF4-FFF2-40B4-BE49-F238E27FC236}">
                <a16:creationId xmlns:a16="http://schemas.microsoft.com/office/drawing/2014/main" id="{21BE2371-E76E-80DD-6907-26C66B0A5437}"/>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1"/>
          <a:stretch/>
        </p:blipFill>
        <p:spPr>
          <a:xfrm>
            <a:off x="0" y="-2103"/>
            <a:ext cx="4096871" cy="4367915"/>
          </a:xfrm>
          <a:prstGeom prst="rect">
            <a:avLst/>
          </a:prstGeom>
        </p:spPr>
      </p:pic>
      <p:sp>
        <p:nvSpPr>
          <p:cNvPr id="9" name="Rectangle 8">
            <a:extLst>
              <a:ext uri="{FF2B5EF4-FFF2-40B4-BE49-F238E27FC236}">
                <a16:creationId xmlns:a16="http://schemas.microsoft.com/office/drawing/2014/main" id="{67D7A31D-C5ED-084D-4139-595EB661C9DE}"/>
              </a:ext>
            </a:extLst>
          </p:cNvPr>
          <p:cNvSpPr/>
          <p:nvPr userDrawn="1"/>
        </p:nvSpPr>
        <p:spPr>
          <a:xfrm flipH="1">
            <a:off x="0" y="1"/>
            <a:ext cx="4418174" cy="4364796"/>
          </a:xfrm>
          <a:prstGeom prst="rect">
            <a:avLst/>
          </a:prstGeom>
          <a:gradFill>
            <a:gsLst>
              <a:gs pos="52000">
                <a:srgbClr val="FFFFFF">
                  <a:alpha val="61844"/>
                </a:srgbClr>
              </a:gs>
              <a:gs pos="0">
                <a:schemeClr val="bg1">
                  <a:lumMod val="98000"/>
                  <a:lumOff val="2000"/>
                  <a:alpha val="22098"/>
                </a:schemeClr>
              </a:gs>
              <a:gs pos="85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4579196" y="379381"/>
            <a:ext cx="4032448"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4579196" y="945856"/>
            <a:ext cx="4032448" cy="3423587"/>
          </a:xfrm>
        </p:spPr>
        <p:txBody>
          <a:bodyPr lIns="0" rIns="0"/>
          <a:lstStyle>
            <a:lvl1pPr>
              <a:spcBef>
                <a:spcPts val="1400"/>
              </a:spcBef>
              <a:defRPr>
                <a:solidFill>
                  <a:srgbClr val="3B3B3B"/>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 </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4572000" y="869792"/>
            <a:ext cx="4032448"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44848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chemeClr val="bg1"/>
        </a:solidFill>
        <a:effectLst/>
      </p:bgPr>
    </p:bg>
    <p:spTree>
      <p:nvGrpSpPr>
        <p:cNvPr id="1" name=""/>
        <p:cNvGrpSpPr/>
        <p:nvPr/>
      </p:nvGrpSpPr>
      <p:grpSpPr>
        <a:xfrm>
          <a:off x="0" y="0"/>
          <a:ext cx="0" cy="0"/>
          <a:chOff x="0" y="0"/>
          <a:chExt cx="0" cy="0"/>
        </a:xfrm>
      </p:grpSpPr>
      <p:pic>
        <p:nvPicPr>
          <p:cNvPr id="17" name="Picture Placeholder 8" descr="A satellite in space with a planet in the background&#10;&#10;Description automatically generated">
            <a:extLst>
              <a:ext uri="{FF2B5EF4-FFF2-40B4-BE49-F238E27FC236}">
                <a16:creationId xmlns:a16="http://schemas.microsoft.com/office/drawing/2014/main" id="{515694CC-B39D-4F1B-18FE-D967410D8B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84888" y="379413"/>
            <a:ext cx="3059112" cy="3995765"/>
          </a:xfrm>
          <a:prstGeom prst="rect">
            <a:avLst/>
          </a:prstGeom>
        </p:spPr>
      </p:pic>
      <p:sp>
        <p:nvSpPr>
          <p:cNvPr id="10" name="Picture Placeholder 13">
            <a:extLst>
              <a:ext uri="{FF2B5EF4-FFF2-40B4-BE49-F238E27FC236}">
                <a16:creationId xmlns:a16="http://schemas.microsoft.com/office/drawing/2014/main" id="{FCA7E325-47F3-D185-B26A-A8EFA4C460B4}"/>
              </a:ext>
            </a:extLst>
          </p:cNvPr>
          <p:cNvSpPr>
            <a:spLocks noGrp="1"/>
          </p:cNvSpPr>
          <p:nvPr>
            <p:ph type="pic" sz="quarter" idx="18"/>
          </p:nvPr>
        </p:nvSpPr>
        <p:spPr>
          <a:xfrm>
            <a:off x="6102350" y="379413"/>
            <a:ext cx="3041650" cy="3987565"/>
          </a:xfrm>
        </p:spPr>
        <p:txBody>
          <a:bodyPr/>
          <a:lstStyle/>
          <a:p>
            <a:endParaRPr lang="en-US"/>
          </a:p>
        </p:txBody>
      </p:sp>
      <p:sp>
        <p:nvSpPr>
          <p:cNvPr id="5" name="Text Placeholder 4">
            <a:extLst>
              <a:ext uri="{FF2B5EF4-FFF2-40B4-BE49-F238E27FC236}">
                <a16:creationId xmlns:a16="http://schemas.microsoft.com/office/drawing/2014/main" id="{7BFE2AB9-F8F7-DDF6-CB9D-04C0E85DCE01}"/>
              </a:ext>
            </a:extLst>
          </p:cNvPr>
          <p:cNvSpPr>
            <a:spLocks noGrp="1"/>
          </p:cNvSpPr>
          <p:nvPr>
            <p:ph type="body" sz="quarter" idx="16" hasCustomPrompt="1"/>
          </p:nvPr>
        </p:nvSpPr>
        <p:spPr>
          <a:xfrm>
            <a:off x="539552" y="379381"/>
            <a:ext cx="2998787"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cxnSp>
        <p:nvCxnSpPr>
          <p:cNvPr id="9" name="Straight Connector 8">
            <a:extLst>
              <a:ext uri="{FF2B5EF4-FFF2-40B4-BE49-F238E27FC236}">
                <a16:creationId xmlns:a16="http://schemas.microsoft.com/office/drawing/2014/main" id="{38F150E7-5B5F-10E5-EB90-1606547B65EA}"/>
              </a:ext>
            </a:extLst>
          </p:cNvPr>
          <p:cNvCxnSpPr>
            <a:cxnSpLocks/>
          </p:cNvCxnSpPr>
          <p:nvPr userDrawn="1"/>
        </p:nvCxnSpPr>
        <p:spPr>
          <a:xfrm>
            <a:off x="539552" y="869792"/>
            <a:ext cx="5315148"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155BA51C-3A91-50BE-3611-D8708F7D8E0D}"/>
              </a:ext>
            </a:extLst>
          </p:cNvPr>
          <p:cNvSpPr>
            <a:spLocks noGrp="1"/>
          </p:cNvSpPr>
          <p:nvPr>
            <p:ph type="body" sz="quarter" idx="17" hasCustomPrompt="1"/>
          </p:nvPr>
        </p:nvSpPr>
        <p:spPr>
          <a:xfrm>
            <a:off x="539553" y="1777568"/>
            <a:ext cx="1634924" cy="2589410"/>
          </a:xfrm>
        </p:spPr>
        <p:txBody>
          <a:bodyPr lIns="0" tIns="0" rIns="0" bIns="0"/>
          <a:lstStyle>
            <a:lvl1pPr>
              <a:defRPr sz="1100">
                <a:solidFill>
                  <a:srgbClr val="183E49"/>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a:t>
            </a:r>
          </a:p>
          <a:p>
            <a:pPr marL="285750" indent="-285750">
              <a:lnSpc>
                <a:spcPct val="100000"/>
              </a:lnSpc>
              <a:spcBef>
                <a:spcPts val="600"/>
              </a:spcBef>
              <a:buClr>
                <a:srgbClr val="FF4100"/>
              </a:buClr>
              <a:buSzPct val="100000"/>
              <a:buFont typeface="System Font Regular"/>
              <a:buChar char="►"/>
            </a:pPr>
            <a:endParaRPr lang="en-GB" sz="1400">
              <a:solidFill>
                <a:srgbClr val="183E49"/>
              </a:solidFill>
              <a:effectLst/>
              <a:latin typeface="Segoe UI" panose="020B0502040204020203" pitchFamily="34" charset="0"/>
            </a:endParaRPr>
          </a:p>
          <a:p>
            <a:endParaRPr lang="en-US"/>
          </a:p>
        </p:txBody>
      </p:sp>
      <p:sp>
        <p:nvSpPr>
          <p:cNvPr id="12" name="Text Placeholder 2">
            <a:extLst>
              <a:ext uri="{FF2B5EF4-FFF2-40B4-BE49-F238E27FC236}">
                <a16:creationId xmlns:a16="http://schemas.microsoft.com/office/drawing/2014/main" id="{9B42CAF8-C908-7D8A-34E0-AF290FDD305E}"/>
              </a:ext>
            </a:extLst>
          </p:cNvPr>
          <p:cNvSpPr>
            <a:spLocks noGrp="1"/>
          </p:cNvSpPr>
          <p:nvPr>
            <p:ph type="body" sz="quarter" idx="19" hasCustomPrompt="1"/>
          </p:nvPr>
        </p:nvSpPr>
        <p:spPr>
          <a:xfrm>
            <a:off x="2379504" y="1777568"/>
            <a:ext cx="1634924" cy="2597610"/>
          </a:xfrm>
        </p:spPr>
        <p:txBody>
          <a:bodyPr lIns="0" tIns="0" rIns="0" bIns="0"/>
          <a:lstStyle/>
          <a:p>
            <a:pPr>
              <a:lnSpc>
                <a:spcPct val="100000"/>
              </a:lnSpc>
            </a:pPr>
            <a:r>
              <a:rPr lang="en-GB" sz="1400">
                <a:solidFill>
                  <a:srgbClr val="183E49"/>
                </a:solidFill>
                <a:effectLst/>
                <a:latin typeface="Segoe UI" panose="020B0502040204020203" pitchFamily="34" charset="0"/>
              </a:rPr>
              <a:t>For slides that have a greater amount of text.</a:t>
            </a:r>
          </a:p>
          <a:p>
            <a:pPr marL="285750" indent="-285750">
              <a:lnSpc>
                <a:spcPct val="100000"/>
              </a:lnSpc>
              <a:spcBef>
                <a:spcPts val="600"/>
              </a:spcBef>
              <a:buClr>
                <a:srgbClr val="FF4100"/>
              </a:buClr>
              <a:buSzPct val="100000"/>
              <a:buFont typeface="System Font Regular"/>
              <a:buChar char="►"/>
            </a:pPr>
            <a:endParaRPr lang="en-GB" sz="1400">
              <a:solidFill>
                <a:srgbClr val="183E49"/>
              </a:solidFill>
              <a:effectLst/>
              <a:latin typeface="Segoe UI" panose="020B0502040204020203" pitchFamily="34" charset="0"/>
            </a:endParaRPr>
          </a:p>
          <a:p>
            <a:endParaRPr lang="en-US"/>
          </a:p>
        </p:txBody>
      </p:sp>
      <p:sp>
        <p:nvSpPr>
          <p:cNvPr id="13" name="Text Placeholder 2">
            <a:extLst>
              <a:ext uri="{FF2B5EF4-FFF2-40B4-BE49-F238E27FC236}">
                <a16:creationId xmlns:a16="http://schemas.microsoft.com/office/drawing/2014/main" id="{6DA31B28-8D89-F4C8-745E-F0C0CEC2D54A}"/>
              </a:ext>
            </a:extLst>
          </p:cNvPr>
          <p:cNvSpPr>
            <a:spLocks noGrp="1"/>
          </p:cNvSpPr>
          <p:nvPr>
            <p:ph type="body" sz="quarter" idx="20" hasCustomPrompt="1"/>
          </p:nvPr>
        </p:nvSpPr>
        <p:spPr>
          <a:xfrm>
            <a:off x="4219455" y="1777568"/>
            <a:ext cx="1634924" cy="2589410"/>
          </a:xfrm>
        </p:spPr>
        <p:txBody>
          <a:bodyPr lIns="0" tIns="0" rIns="0" bIns="0"/>
          <a:lstStyle>
            <a:lvl1pPr>
              <a:defRPr>
                <a:solidFill>
                  <a:srgbClr val="183E49"/>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a:t>
            </a:r>
          </a:p>
          <a:p>
            <a:pPr marL="285750" indent="-285750">
              <a:lnSpc>
                <a:spcPct val="100000"/>
              </a:lnSpc>
              <a:spcBef>
                <a:spcPts val="600"/>
              </a:spcBef>
              <a:buClr>
                <a:srgbClr val="FF4100"/>
              </a:buClr>
              <a:buSzPct val="100000"/>
              <a:buFont typeface="System Font Regular"/>
              <a:buChar char="►"/>
            </a:pPr>
            <a:endParaRPr lang="en-GB" sz="1400">
              <a:solidFill>
                <a:srgbClr val="183E49"/>
              </a:solidFill>
              <a:effectLst/>
              <a:latin typeface="Segoe UI" panose="020B0502040204020203" pitchFamily="34" charset="0"/>
            </a:endParaRPr>
          </a:p>
          <a:p>
            <a:endParaRPr lang="en-US"/>
          </a:p>
        </p:txBody>
      </p:sp>
    </p:spTree>
    <p:extLst>
      <p:ext uri="{BB962C8B-B14F-4D97-AF65-F5344CB8AC3E}">
        <p14:creationId xmlns:p14="http://schemas.microsoft.com/office/powerpoint/2010/main" val="84495616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Section Header">
    <p:bg>
      <p:bgPr>
        <a:solidFill>
          <a:schemeClr val="bg1"/>
        </a:solidFill>
        <a:effectLst/>
      </p:bgPr>
    </p:bg>
    <p:spTree>
      <p:nvGrpSpPr>
        <p:cNvPr id="1" name=""/>
        <p:cNvGrpSpPr/>
        <p:nvPr/>
      </p:nvGrpSpPr>
      <p:grpSpPr>
        <a:xfrm>
          <a:off x="0" y="0"/>
          <a:ext cx="0" cy="0"/>
          <a:chOff x="0" y="0"/>
          <a:chExt cx="0" cy="0"/>
        </a:xfrm>
      </p:grpSpPr>
      <p:pic>
        <p:nvPicPr>
          <p:cNvPr id="3" name="Picture 2" descr="A space ship in space&#10;&#10;Description automatically generated">
            <a:extLst>
              <a:ext uri="{FF2B5EF4-FFF2-40B4-BE49-F238E27FC236}">
                <a16:creationId xmlns:a16="http://schemas.microsoft.com/office/drawing/2014/main" id="{1C92003B-83C4-FA87-F845-AAD6CB7646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374469"/>
            <a:ext cx="3048000" cy="3996610"/>
          </a:xfrm>
          <a:prstGeom prst="rect">
            <a:avLst/>
          </a:prstGeom>
        </p:spPr>
      </p:pic>
      <p:sp>
        <p:nvSpPr>
          <p:cNvPr id="10" name="Picture Placeholder 13">
            <a:extLst>
              <a:ext uri="{FF2B5EF4-FFF2-40B4-BE49-F238E27FC236}">
                <a16:creationId xmlns:a16="http://schemas.microsoft.com/office/drawing/2014/main" id="{FCA7E325-47F3-D185-B26A-A8EFA4C460B4}"/>
              </a:ext>
            </a:extLst>
          </p:cNvPr>
          <p:cNvSpPr>
            <a:spLocks noGrp="1"/>
          </p:cNvSpPr>
          <p:nvPr>
            <p:ph type="pic" sz="quarter" idx="18"/>
          </p:nvPr>
        </p:nvSpPr>
        <p:spPr>
          <a:xfrm>
            <a:off x="6102350" y="379413"/>
            <a:ext cx="3041650" cy="3995765"/>
          </a:xfrm>
        </p:spPr>
        <p:txBody>
          <a:bodyPr/>
          <a:lstStyle/>
          <a:p>
            <a:endParaRPr lang="en-US"/>
          </a:p>
        </p:txBody>
      </p:sp>
      <p:sp>
        <p:nvSpPr>
          <p:cNvPr id="5" name="Text Placeholder 4">
            <a:extLst>
              <a:ext uri="{FF2B5EF4-FFF2-40B4-BE49-F238E27FC236}">
                <a16:creationId xmlns:a16="http://schemas.microsoft.com/office/drawing/2014/main" id="{7BFE2AB9-F8F7-DDF6-CB9D-04C0E85DCE01}"/>
              </a:ext>
            </a:extLst>
          </p:cNvPr>
          <p:cNvSpPr>
            <a:spLocks noGrp="1"/>
          </p:cNvSpPr>
          <p:nvPr>
            <p:ph type="body" sz="quarter" idx="16" hasCustomPrompt="1"/>
          </p:nvPr>
        </p:nvSpPr>
        <p:spPr>
          <a:xfrm>
            <a:off x="539552" y="379381"/>
            <a:ext cx="2998787"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cxnSp>
        <p:nvCxnSpPr>
          <p:cNvPr id="9" name="Straight Connector 8">
            <a:extLst>
              <a:ext uri="{FF2B5EF4-FFF2-40B4-BE49-F238E27FC236}">
                <a16:creationId xmlns:a16="http://schemas.microsoft.com/office/drawing/2014/main" id="{38F150E7-5B5F-10E5-EB90-1606547B65EA}"/>
              </a:ext>
            </a:extLst>
          </p:cNvPr>
          <p:cNvCxnSpPr>
            <a:cxnSpLocks/>
          </p:cNvCxnSpPr>
          <p:nvPr userDrawn="1"/>
        </p:nvCxnSpPr>
        <p:spPr>
          <a:xfrm>
            <a:off x="539552" y="869792"/>
            <a:ext cx="5315148"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155BA51C-3A91-50BE-3611-D8708F7D8E0D}"/>
              </a:ext>
            </a:extLst>
          </p:cNvPr>
          <p:cNvSpPr>
            <a:spLocks noGrp="1"/>
          </p:cNvSpPr>
          <p:nvPr>
            <p:ph type="body" sz="quarter" idx="17" hasCustomPrompt="1"/>
          </p:nvPr>
        </p:nvSpPr>
        <p:spPr>
          <a:xfrm>
            <a:off x="539553" y="1777568"/>
            <a:ext cx="1634924" cy="2589410"/>
          </a:xfrm>
        </p:spPr>
        <p:txBody>
          <a:bodyPr lIns="0" tIns="0" rIns="0" bIns="0"/>
          <a:lstStyle>
            <a:lvl1pPr>
              <a:defRPr sz="1100"/>
            </a:lvl1pPr>
          </a:lstStyle>
          <a:p>
            <a:pPr>
              <a:lnSpc>
                <a:spcPct val="100000"/>
              </a:lnSpc>
            </a:pPr>
            <a:r>
              <a:rPr lang="en-GB" sz="1400">
                <a:solidFill>
                  <a:srgbClr val="183E49"/>
                </a:solidFill>
                <a:effectLst/>
                <a:latin typeface="Segoe UI" panose="020B0502040204020203" pitchFamily="34" charset="0"/>
              </a:rPr>
              <a:t>For slides that have a greater amount of text.</a:t>
            </a:r>
          </a:p>
          <a:p>
            <a:pPr marL="285750" indent="-285750">
              <a:lnSpc>
                <a:spcPct val="100000"/>
              </a:lnSpc>
              <a:spcBef>
                <a:spcPts val="600"/>
              </a:spcBef>
              <a:buClr>
                <a:srgbClr val="FF4100"/>
              </a:buClr>
              <a:buSzPct val="100000"/>
              <a:buFont typeface="System Font Regular"/>
              <a:buChar char="►"/>
            </a:pPr>
            <a:endParaRPr lang="en-GB" sz="1400">
              <a:solidFill>
                <a:srgbClr val="183E49"/>
              </a:solidFill>
              <a:effectLst/>
              <a:latin typeface="Segoe UI" panose="020B0502040204020203" pitchFamily="34" charset="0"/>
            </a:endParaRPr>
          </a:p>
          <a:p>
            <a:endParaRPr lang="en-US"/>
          </a:p>
        </p:txBody>
      </p:sp>
      <p:sp>
        <p:nvSpPr>
          <p:cNvPr id="12" name="Text Placeholder 2">
            <a:extLst>
              <a:ext uri="{FF2B5EF4-FFF2-40B4-BE49-F238E27FC236}">
                <a16:creationId xmlns:a16="http://schemas.microsoft.com/office/drawing/2014/main" id="{9B42CAF8-C908-7D8A-34E0-AF290FDD305E}"/>
              </a:ext>
            </a:extLst>
          </p:cNvPr>
          <p:cNvSpPr>
            <a:spLocks noGrp="1"/>
          </p:cNvSpPr>
          <p:nvPr>
            <p:ph type="body" sz="quarter" idx="19" hasCustomPrompt="1"/>
          </p:nvPr>
        </p:nvSpPr>
        <p:spPr>
          <a:xfrm>
            <a:off x="2379504" y="1777568"/>
            <a:ext cx="1634924" cy="2589410"/>
          </a:xfrm>
        </p:spPr>
        <p:txBody>
          <a:bodyPr lIns="0" tIns="0" rIns="0" bIns="0"/>
          <a:lstStyle/>
          <a:p>
            <a:pPr>
              <a:lnSpc>
                <a:spcPct val="100000"/>
              </a:lnSpc>
            </a:pPr>
            <a:r>
              <a:rPr lang="en-GB" sz="1400">
                <a:solidFill>
                  <a:srgbClr val="183E49"/>
                </a:solidFill>
                <a:effectLst/>
                <a:latin typeface="Segoe UI" panose="020B0502040204020203" pitchFamily="34" charset="0"/>
              </a:rPr>
              <a:t>For slides that have a greater amount of text.</a:t>
            </a:r>
          </a:p>
          <a:p>
            <a:pPr marL="285750" indent="-285750">
              <a:lnSpc>
                <a:spcPct val="100000"/>
              </a:lnSpc>
              <a:spcBef>
                <a:spcPts val="600"/>
              </a:spcBef>
              <a:buClr>
                <a:srgbClr val="FF4100"/>
              </a:buClr>
              <a:buSzPct val="100000"/>
              <a:buFont typeface="System Font Regular"/>
              <a:buChar char="►"/>
            </a:pPr>
            <a:endParaRPr lang="en-GB" sz="1400">
              <a:solidFill>
                <a:srgbClr val="183E49"/>
              </a:solidFill>
              <a:effectLst/>
              <a:latin typeface="Segoe UI" panose="020B0502040204020203" pitchFamily="34" charset="0"/>
            </a:endParaRPr>
          </a:p>
          <a:p>
            <a:endParaRPr lang="en-US"/>
          </a:p>
        </p:txBody>
      </p:sp>
      <p:sp>
        <p:nvSpPr>
          <p:cNvPr id="13" name="Text Placeholder 2">
            <a:extLst>
              <a:ext uri="{FF2B5EF4-FFF2-40B4-BE49-F238E27FC236}">
                <a16:creationId xmlns:a16="http://schemas.microsoft.com/office/drawing/2014/main" id="{6DA31B28-8D89-F4C8-745E-F0C0CEC2D54A}"/>
              </a:ext>
            </a:extLst>
          </p:cNvPr>
          <p:cNvSpPr>
            <a:spLocks noGrp="1"/>
          </p:cNvSpPr>
          <p:nvPr>
            <p:ph type="body" sz="quarter" idx="20" hasCustomPrompt="1"/>
          </p:nvPr>
        </p:nvSpPr>
        <p:spPr>
          <a:xfrm>
            <a:off x="4219455" y="1777568"/>
            <a:ext cx="1634924" cy="2589410"/>
          </a:xfrm>
        </p:spPr>
        <p:txBody>
          <a:bodyPr lIns="0" tIns="0" rIns="0" bIns="0"/>
          <a:lstStyle/>
          <a:p>
            <a:pPr>
              <a:lnSpc>
                <a:spcPct val="100000"/>
              </a:lnSpc>
            </a:pPr>
            <a:r>
              <a:rPr lang="en-GB" sz="1400">
                <a:solidFill>
                  <a:srgbClr val="183E49"/>
                </a:solidFill>
                <a:effectLst/>
                <a:latin typeface="Segoe UI" panose="020B0502040204020203" pitchFamily="34" charset="0"/>
              </a:rPr>
              <a:t>For slides that have a greater amount of text.</a:t>
            </a:r>
          </a:p>
          <a:p>
            <a:pPr marL="285750" indent="-285750">
              <a:lnSpc>
                <a:spcPct val="100000"/>
              </a:lnSpc>
              <a:spcBef>
                <a:spcPts val="600"/>
              </a:spcBef>
              <a:buClr>
                <a:srgbClr val="FF4100"/>
              </a:buClr>
              <a:buSzPct val="100000"/>
              <a:buFont typeface="System Font Regular"/>
              <a:buChar char="►"/>
            </a:pPr>
            <a:endParaRPr lang="en-GB" sz="1400">
              <a:solidFill>
                <a:srgbClr val="183E49"/>
              </a:solidFill>
              <a:effectLst/>
              <a:latin typeface="Segoe UI" panose="020B0502040204020203" pitchFamily="34" charset="0"/>
            </a:endParaRPr>
          </a:p>
          <a:p>
            <a:endParaRPr lang="en-US"/>
          </a:p>
        </p:txBody>
      </p:sp>
    </p:spTree>
    <p:extLst>
      <p:ext uri="{BB962C8B-B14F-4D97-AF65-F5344CB8AC3E}">
        <p14:creationId xmlns:p14="http://schemas.microsoft.com/office/powerpoint/2010/main" val="80263358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descr="A satellite in space above the earth&#10;&#10;Description automatically generated">
            <a:extLst>
              <a:ext uri="{FF2B5EF4-FFF2-40B4-BE49-F238E27FC236}">
                <a16:creationId xmlns:a16="http://schemas.microsoft.com/office/drawing/2014/main" id="{B8EB390E-F04C-FC3A-957B-3F94FC0BC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0" y="1066033"/>
            <a:ext cx="4054840" cy="3309145"/>
          </a:xfrm>
          <a:prstGeom prst="rect">
            <a:avLst/>
          </a:prstGeom>
        </p:spPr>
      </p:pic>
      <p:sp>
        <p:nvSpPr>
          <p:cNvPr id="7" name="Picture Placeholder 6">
            <a:extLst>
              <a:ext uri="{FF2B5EF4-FFF2-40B4-BE49-F238E27FC236}">
                <a16:creationId xmlns:a16="http://schemas.microsoft.com/office/drawing/2014/main" id="{459CC502-4706-33F9-3465-401852FD1B4C}"/>
              </a:ext>
            </a:extLst>
          </p:cNvPr>
          <p:cNvSpPr>
            <a:spLocks noGrp="1"/>
          </p:cNvSpPr>
          <p:nvPr>
            <p:ph type="pic" sz="quarter" idx="18"/>
          </p:nvPr>
        </p:nvSpPr>
        <p:spPr>
          <a:xfrm>
            <a:off x="4572000" y="1079292"/>
            <a:ext cx="4048125" cy="3291786"/>
          </a:xfrm>
        </p:spPr>
        <p:txBody>
          <a:bodyPr/>
          <a:lstStyle/>
          <a:p>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r>
              <a:rPr lang="en-GB">
                <a:solidFill>
                  <a:srgbClr val="183E49"/>
                </a:solidFill>
                <a:effectLst/>
                <a:latin typeface="Segoe UI" panose="020B0502040204020203" pitchFamily="34" charset="0"/>
              </a:rPr>
              <a:t>Title to go here</a:t>
            </a:r>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539552" y="3920500"/>
            <a:ext cx="3773443" cy="45720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13A8A01B-1218-281F-D00A-0F02626A6CCE}"/>
              </a:ext>
            </a:extLst>
          </p:cNvPr>
          <p:cNvSpPr>
            <a:spLocks noGrp="1"/>
          </p:cNvSpPr>
          <p:nvPr>
            <p:ph type="body" sz="quarter" idx="13" hasCustomPrompt="1"/>
          </p:nvPr>
        </p:nvSpPr>
        <p:spPr>
          <a:xfrm>
            <a:off x="539751" y="2571750"/>
            <a:ext cx="3769921" cy="703608"/>
          </a:xfrm>
        </p:spPr>
        <p:txBody>
          <a:bodyPr lIns="0" tIns="0" rIns="0" bIns="0"/>
          <a:lstStyle>
            <a:lvl1pPr>
              <a:defRPr>
                <a:solidFill>
                  <a:srgbClr val="183E49"/>
                </a:solidFill>
                <a:latin typeface="Segoe UI" panose="020B0502040204020203" pitchFamily="34" charset="0"/>
                <a:cs typeface="Segoe UI" panose="020B0502040204020203" pitchFamily="34" charset="0"/>
              </a:defRPr>
            </a:lvl1pPr>
          </a:lstStyle>
          <a:p>
            <a:r>
              <a:rPr lang="en-US"/>
              <a:t>Single image text here</a:t>
            </a:r>
          </a:p>
        </p:txBody>
      </p:sp>
    </p:spTree>
    <p:extLst>
      <p:ext uri="{BB962C8B-B14F-4D97-AF65-F5344CB8AC3E}">
        <p14:creationId xmlns:p14="http://schemas.microsoft.com/office/powerpoint/2010/main" val="19154985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3" name="Picture Placeholder 7" descr="A satellite in space with yellow signs&#10;&#10;Description automatically generated with medium confidence">
            <a:extLst>
              <a:ext uri="{FF2B5EF4-FFF2-40B4-BE49-F238E27FC236}">
                <a16:creationId xmlns:a16="http://schemas.microsoft.com/office/drawing/2014/main" id="{FBA92040-A8AC-D908-97BD-78A44A0C76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14791" y="1079529"/>
            <a:ext cx="2514418" cy="3291549"/>
          </a:xfrm>
          <a:prstGeom prst="rect">
            <a:avLst/>
          </a:prstGeom>
        </p:spPr>
      </p:pic>
      <p:sp>
        <p:nvSpPr>
          <p:cNvPr id="19" name="Picture Placeholder 13">
            <a:extLst>
              <a:ext uri="{FF2B5EF4-FFF2-40B4-BE49-F238E27FC236}">
                <a16:creationId xmlns:a16="http://schemas.microsoft.com/office/drawing/2014/main" id="{7F9D9F7B-78F4-833B-581D-251F4979E6CB}"/>
              </a:ext>
            </a:extLst>
          </p:cNvPr>
          <p:cNvSpPr>
            <a:spLocks noGrp="1"/>
          </p:cNvSpPr>
          <p:nvPr>
            <p:ph type="pic" sz="quarter" idx="19"/>
          </p:nvPr>
        </p:nvSpPr>
        <p:spPr>
          <a:xfrm>
            <a:off x="3306000" y="1075174"/>
            <a:ext cx="2514418" cy="3291804"/>
          </a:xfrm>
        </p:spPr>
        <p:txBody>
          <a:bodyPr/>
          <a:lstStyle/>
          <a:p>
            <a:endParaRPr lang="en-US"/>
          </a:p>
        </p:txBody>
      </p:sp>
      <p:pic>
        <p:nvPicPr>
          <p:cNvPr id="22" name="Picture 21" descr="A satellite over the earth&#10;&#10;Description automatically generated">
            <a:extLst>
              <a:ext uri="{FF2B5EF4-FFF2-40B4-BE49-F238E27FC236}">
                <a16:creationId xmlns:a16="http://schemas.microsoft.com/office/drawing/2014/main" id="{D54D64E9-F210-3537-7382-4DBAA140D4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5999" y="1071155"/>
            <a:ext cx="2525485" cy="3299924"/>
          </a:xfrm>
          <a:prstGeom prst="rect">
            <a:avLst/>
          </a:prstGeom>
        </p:spPr>
      </p:pic>
      <p:sp>
        <p:nvSpPr>
          <p:cNvPr id="18" name="Picture Placeholder 13">
            <a:extLst>
              <a:ext uri="{FF2B5EF4-FFF2-40B4-BE49-F238E27FC236}">
                <a16:creationId xmlns:a16="http://schemas.microsoft.com/office/drawing/2014/main" id="{FC1FA4CE-2617-71F4-7CD1-CCB246B2664A}"/>
              </a:ext>
            </a:extLst>
          </p:cNvPr>
          <p:cNvSpPr>
            <a:spLocks noGrp="1"/>
          </p:cNvSpPr>
          <p:nvPr>
            <p:ph type="pic" sz="quarter" idx="18"/>
          </p:nvPr>
        </p:nvSpPr>
        <p:spPr>
          <a:xfrm>
            <a:off x="6102350" y="1075174"/>
            <a:ext cx="2514418" cy="3291804"/>
          </a:xfrm>
        </p:spPr>
        <p:txBody>
          <a:bodyPr/>
          <a:lstStyle/>
          <a:p>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r>
              <a:rPr lang="en-GB">
                <a:solidFill>
                  <a:srgbClr val="183E49"/>
                </a:solidFill>
                <a:effectLst/>
                <a:latin typeface="Segoe UI" panose="020B0502040204020203" pitchFamily="34" charset="0"/>
              </a:rPr>
              <a:t>Title to go here</a:t>
            </a:r>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539552" y="3920500"/>
            <a:ext cx="2518441" cy="45720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13A8A01B-1218-281F-D00A-0F02626A6CCE}"/>
              </a:ext>
            </a:extLst>
          </p:cNvPr>
          <p:cNvSpPr>
            <a:spLocks noGrp="1"/>
          </p:cNvSpPr>
          <p:nvPr>
            <p:ph type="body" sz="quarter" idx="13" hasCustomPrompt="1"/>
          </p:nvPr>
        </p:nvSpPr>
        <p:spPr>
          <a:xfrm>
            <a:off x="539750" y="2571750"/>
            <a:ext cx="2510748" cy="703608"/>
          </a:xfrm>
        </p:spPr>
        <p:txBody>
          <a:bodyPr lIns="0" tIns="0" rIns="0" bIns="0"/>
          <a:lstStyle>
            <a:lvl1pPr>
              <a:defRPr>
                <a:solidFill>
                  <a:srgbClr val="183E49"/>
                </a:solidFill>
                <a:latin typeface="Segoe UI" panose="020B0502040204020203" pitchFamily="34" charset="0"/>
                <a:cs typeface="Segoe UI" panose="020B0502040204020203" pitchFamily="34" charset="0"/>
              </a:defRPr>
            </a:lvl1pPr>
          </a:lstStyle>
          <a:p>
            <a:r>
              <a:rPr lang="en-US"/>
              <a:t>Single image text here</a:t>
            </a:r>
          </a:p>
        </p:txBody>
      </p:sp>
    </p:spTree>
    <p:extLst>
      <p:ext uri="{BB962C8B-B14F-4D97-AF65-F5344CB8AC3E}">
        <p14:creationId xmlns:p14="http://schemas.microsoft.com/office/powerpoint/2010/main" val="29985099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Section Header">
    <p:bg>
      <p:bgPr>
        <a:solidFill>
          <a:schemeClr val="bg1"/>
        </a:solidFill>
        <a:effectLst/>
      </p:bgPr>
    </p:bg>
    <p:spTree>
      <p:nvGrpSpPr>
        <p:cNvPr id="1" name=""/>
        <p:cNvGrpSpPr/>
        <p:nvPr/>
      </p:nvGrpSpPr>
      <p:grpSpPr>
        <a:xfrm>
          <a:off x="0" y="0"/>
          <a:ext cx="0" cy="0"/>
          <a:chOff x="0" y="0"/>
          <a:chExt cx="0" cy="0"/>
        </a:xfrm>
      </p:grpSpPr>
      <p:pic>
        <p:nvPicPr>
          <p:cNvPr id="8" name="Picture 7" descr="A person and person walking down a hallway&#10;&#10;Description automatically generated">
            <a:extLst>
              <a:ext uri="{FF2B5EF4-FFF2-40B4-BE49-F238E27FC236}">
                <a16:creationId xmlns:a16="http://schemas.microsoft.com/office/drawing/2014/main" id="{0E3A5546-7246-0941-1470-45CAE3322DB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570680" y="0"/>
            <a:ext cx="4573320" cy="4370399"/>
          </a:xfrm>
          <a:prstGeom prst="rect">
            <a:avLst/>
          </a:prstGeom>
        </p:spPr>
      </p:pic>
      <p:sp>
        <p:nvSpPr>
          <p:cNvPr id="2" name="Text Placeholder 4">
            <a:extLst>
              <a:ext uri="{FF2B5EF4-FFF2-40B4-BE49-F238E27FC236}">
                <a16:creationId xmlns:a16="http://schemas.microsoft.com/office/drawing/2014/main" id="{091E9DE3-9BBB-36EB-AFB0-F60321BC65EC}"/>
              </a:ext>
            </a:extLst>
          </p:cNvPr>
          <p:cNvSpPr>
            <a:spLocks noGrp="1"/>
          </p:cNvSpPr>
          <p:nvPr>
            <p:ph type="body" sz="quarter" idx="13" hasCustomPrompt="1"/>
          </p:nvPr>
        </p:nvSpPr>
        <p:spPr>
          <a:xfrm>
            <a:off x="547140" y="1881161"/>
            <a:ext cx="3760699" cy="703608"/>
          </a:xfrm>
        </p:spPr>
        <p:txBody>
          <a:bodyPr lIns="0" rIns="0"/>
          <a:lstStyle>
            <a:lvl1pPr>
              <a:lnSpc>
                <a:spcPct val="100000"/>
              </a:lnSpc>
              <a:defRPr sz="3500" b="0" i="0">
                <a:solidFill>
                  <a:srgbClr val="183E49"/>
                </a:solidFill>
                <a:latin typeface="Segoe UI" panose="020B0502040204020203" pitchFamily="34" charset="0"/>
                <a:cs typeface="Segoe UI" panose="020B0502040204020203" pitchFamily="34" charset="0"/>
              </a:defRPr>
            </a:lvl1pPr>
          </a:lstStyle>
          <a:p>
            <a:pPr lvl="0"/>
            <a:r>
              <a:rPr lang="en-GB"/>
              <a:t>Separation Slide 2</a:t>
            </a:r>
            <a:endParaRPr lang="en-US"/>
          </a:p>
        </p:txBody>
      </p:sp>
    </p:spTree>
    <p:extLst>
      <p:ext uri="{BB962C8B-B14F-4D97-AF65-F5344CB8AC3E}">
        <p14:creationId xmlns:p14="http://schemas.microsoft.com/office/powerpoint/2010/main" val="7012041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large satellite dish at night with Karl G. Jansky Very Large Array in the background&#10;&#10;Description automatically generated">
            <a:extLst>
              <a:ext uri="{FF2B5EF4-FFF2-40B4-BE49-F238E27FC236}">
                <a16:creationId xmlns:a16="http://schemas.microsoft.com/office/drawing/2014/main" id="{26FF7132-82DF-AEF0-65CD-AA6E0CF60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22890" y="1071797"/>
            <a:ext cx="2516936" cy="3117600"/>
          </a:xfrm>
          <a:prstGeom prst="rect">
            <a:avLst/>
          </a:prstGeom>
        </p:spPr>
      </p:pic>
      <p:sp>
        <p:nvSpPr>
          <p:cNvPr id="21" name="Picture Placeholder 10">
            <a:extLst>
              <a:ext uri="{FF2B5EF4-FFF2-40B4-BE49-F238E27FC236}">
                <a16:creationId xmlns:a16="http://schemas.microsoft.com/office/drawing/2014/main" id="{E2983A4D-787F-0CC7-5B05-B2DF74F1664A}"/>
              </a:ext>
            </a:extLst>
          </p:cNvPr>
          <p:cNvSpPr>
            <a:spLocks noGrp="1"/>
          </p:cNvSpPr>
          <p:nvPr>
            <p:ph type="pic" sz="quarter" idx="21"/>
          </p:nvPr>
        </p:nvSpPr>
        <p:spPr>
          <a:xfrm>
            <a:off x="3324225" y="1066801"/>
            <a:ext cx="2514600" cy="3115234"/>
          </a:xfrm>
        </p:spPr>
        <p:txBody>
          <a:bodyPr/>
          <a:lstStyle/>
          <a:p>
            <a:endParaRPr lang="en-US"/>
          </a:p>
        </p:txBody>
      </p:sp>
      <p:pic>
        <p:nvPicPr>
          <p:cNvPr id="28" name="Picture 27" descr="A large satellite dish on a sunny day with Karl G. Jansky Very Large Array in the background&#10;&#10;Description automatically generated">
            <a:extLst>
              <a:ext uri="{FF2B5EF4-FFF2-40B4-BE49-F238E27FC236}">
                <a16:creationId xmlns:a16="http://schemas.microsoft.com/office/drawing/2014/main" id="{6DBCDA0A-F39B-0111-62F7-F541DDF49A3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6095996" y="1071154"/>
            <a:ext cx="2516400" cy="3117600"/>
          </a:xfrm>
          <a:prstGeom prst="rect">
            <a:avLst/>
          </a:prstGeom>
        </p:spPr>
      </p:pic>
      <p:sp>
        <p:nvSpPr>
          <p:cNvPr id="22" name="Picture Placeholder 10">
            <a:extLst>
              <a:ext uri="{FF2B5EF4-FFF2-40B4-BE49-F238E27FC236}">
                <a16:creationId xmlns:a16="http://schemas.microsoft.com/office/drawing/2014/main" id="{16B9C6A8-DC2F-8561-9509-303BC4336203}"/>
              </a:ext>
            </a:extLst>
          </p:cNvPr>
          <p:cNvSpPr>
            <a:spLocks noGrp="1"/>
          </p:cNvSpPr>
          <p:nvPr>
            <p:ph type="pic" sz="quarter" idx="22"/>
          </p:nvPr>
        </p:nvSpPr>
        <p:spPr>
          <a:xfrm>
            <a:off x="6090699" y="1066801"/>
            <a:ext cx="2516487" cy="3118410"/>
          </a:xfrm>
        </p:spPr>
        <p:txBody>
          <a:bodyPr/>
          <a:lstStyle/>
          <a:p>
            <a:endParaRPr lang="en-US"/>
          </a:p>
        </p:txBody>
      </p:sp>
      <p:pic>
        <p:nvPicPr>
          <p:cNvPr id="26" name="Picture 25" descr="A satellite dishes on a cloudy day&#10;&#10;Description automatically generated">
            <a:extLst>
              <a:ext uri="{FF2B5EF4-FFF2-40B4-BE49-F238E27FC236}">
                <a16:creationId xmlns:a16="http://schemas.microsoft.com/office/drawing/2014/main" id="{2433750D-684F-9F61-BE91-0AC6732E997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9552" y="1071153"/>
            <a:ext cx="2531233" cy="3117287"/>
          </a:xfrm>
          <a:prstGeom prst="rect">
            <a:avLst/>
          </a:prstGeom>
        </p:spPr>
      </p:pic>
      <p:sp>
        <p:nvSpPr>
          <p:cNvPr id="20" name="Picture Placeholder 10">
            <a:extLst>
              <a:ext uri="{FF2B5EF4-FFF2-40B4-BE49-F238E27FC236}">
                <a16:creationId xmlns:a16="http://schemas.microsoft.com/office/drawing/2014/main" id="{71B86DB4-98CE-A72D-C703-7BDCF3F35E5A}"/>
              </a:ext>
            </a:extLst>
          </p:cNvPr>
          <p:cNvSpPr>
            <a:spLocks noGrp="1"/>
          </p:cNvSpPr>
          <p:nvPr>
            <p:ph type="pic" sz="quarter" idx="20"/>
          </p:nvPr>
        </p:nvSpPr>
        <p:spPr>
          <a:xfrm>
            <a:off x="546753" y="1066801"/>
            <a:ext cx="2516487" cy="3105709"/>
          </a:xfrm>
        </p:spPr>
        <p:txBody>
          <a:bodyPr/>
          <a:lstStyle/>
          <a:p>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r>
              <a:rPr lang="en-GB">
                <a:solidFill>
                  <a:srgbClr val="183E49"/>
                </a:solidFill>
                <a:effectLst/>
                <a:latin typeface="Segoe UI" panose="020B0502040204020203" pitchFamily="34" charset="0"/>
              </a:rPr>
              <a:t>Title to go here</a:t>
            </a:r>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539552" y="4188758"/>
            <a:ext cx="2518441" cy="225845"/>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2EC5D4F3-4305-5E0F-2552-0EE87BE3B163}"/>
              </a:ext>
            </a:extLst>
          </p:cNvPr>
          <p:cNvSpPr>
            <a:spLocks noGrp="1"/>
          </p:cNvSpPr>
          <p:nvPr>
            <p:ph type="body" sz="quarter" idx="18" hasCustomPrompt="1"/>
          </p:nvPr>
        </p:nvSpPr>
        <p:spPr>
          <a:xfrm>
            <a:off x="3313331" y="4188758"/>
            <a:ext cx="2518441" cy="225845"/>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0" name="Text Placeholder 1">
            <a:extLst>
              <a:ext uri="{FF2B5EF4-FFF2-40B4-BE49-F238E27FC236}">
                <a16:creationId xmlns:a16="http://schemas.microsoft.com/office/drawing/2014/main" id="{1C2D268F-14C5-1876-1656-97D6DBE7CC91}"/>
              </a:ext>
            </a:extLst>
          </p:cNvPr>
          <p:cNvSpPr>
            <a:spLocks noGrp="1"/>
          </p:cNvSpPr>
          <p:nvPr>
            <p:ph type="body" sz="quarter" idx="19" hasCustomPrompt="1"/>
          </p:nvPr>
        </p:nvSpPr>
        <p:spPr>
          <a:xfrm>
            <a:off x="6091663" y="4195482"/>
            <a:ext cx="2518441" cy="219122"/>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Tree>
    <p:extLst>
      <p:ext uri="{BB962C8B-B14F-4D97-AF65-F5344CB8AC3E}">
        <p14:creationId xmlns:p14="http://schemas.microsoft.com/office/powerpoint/2010/main" val="41555890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Picture 7" descr="A satellite flying over the earth&#10;&#10;Description automatically generated">
            <a:extLst>
              <a:ext uri="{FF2B5EF4-FFF2-40B4-BE49-F238E27FC236}">
                <a16:creationId xmlns:a16="http://schemas.microsoft.com/office/drawing/2014/main" id="{E5AD4A97-7E0E-2B03-9D0A-3BFCF46437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0466" y="2788568"/>
            <a:ext cx="2504277" cy="1409073"/>
          </a:xfrm>
          <a:prstGeom prst="rect">
            <a:avLst/>
          </a:prstGeom>
        </p:spPr>
      </p:pic>
      <p:pic>
        <p:nvPicPr>
          <p:cNvPr id="7" name="Picture 6" descr="A satellite flying over the earth&#10;&#10;Description automatically generated">
            <a:extLst>
              <a:ext uri="{FF2B5EF4-FFF2-40B4-BE49-F238E27FC236}">
                <a16:creationId xmlns:a16="http://schemas.microsoft.com/office/drawing/2014/main" id="{FB4CC568-2BD9-37AD-E57F-F8310465D1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0466" y="1071154"/>
            <a:ext cx="2504277" cy="1409073"/>
          </a:xfrm>
          <a:prstGeom prst="rect">
            <a:avLst/>
          </a:prstGeom>
        </p:spPr>
      </p:pic>
      <p:sp>
        <p:nvSpPr>
          <p:cNvPr id="21" name="Picture Placeholder 10">
            <a:extLst>
              <a:ext uri="{FF2B5EF4-FFF2-40B4-BE49-F238E27FC236}">
                <a16:creationId xmlns:a16="http://schemas.microsoft.com/office/drawing/2014/main" id="{E2983A4D-787F-0CC7-5B05-B2DF74F1664A}"/>
              </a:ext>
            </a:extLst>
          </p:cNvPr>
          <p:cNvSpPr>
            <a:spLocks noGrp="1"/>
          </p:cNvSpPr>
          <p:nvPr>
            <p:ph type="pic" sz="quarter" idx="21"/>
          </p:nvPr>
        </p:nvSpPr>
        <p:spPr>
          <a:xfrm>
            <a:off x="3329632" y="1070309"/>
            <a:ext cx="2509194" cy="1415716"/>
          </a:xfrm>
        </p:spPr>
        <p:txBody>
          <a:bodyPr/>
          <a:lstStyle/>
          <a:p>
            <a:endParaRPr lang="en-US"/>
          </a:p>
        </p:txBody>
      </p:sp>
      <p:pic>
        <p:nvPicPr>
          <p:cNvPr id="28" name="Picture 27" descr="A large satellite dish on a sunny day with Karl G. Jansky Very Large Array in the background&#10;&#10;Description automatically generated">
            <a:extLst>
              <a:ext uri="{FF2B5EF4-FFF2-40B4-BE49-F238E27FC236}">
                <a16:creationId xmlns:a16="http://schemas.microsoft.com/office/drawing/2014/main" id="{6DBCDA0A-F39B-0111-62F7-F541DDF49A3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6095996" y="1071154"/>
            <a:ext cx="2516400" cy="3117600"/>
          </a:xfrm>
          <a:prstGeom prst="rect">
            <a:avLst/>
          </a:prstGeom>
        </p:spPr>
      </p:pic>
      <p:sp>
        <p:nvSpPr>
          <p:cNvPr id="22" name="Picture Placeholder 10">
            <a:extLst>
              <a:ext uri="{FF2B5EF4-FFF2-40B4-BE49-F238E27FC236}">
                <a16:creationId xmlns:a16="http://schemas.microsoft.com/office/drawing/2014/main" id="{16B9C6A8-DC2F-8561-9509-303BC4336203}"/>
              </a:ext>
            </a:extLst>
          </p:cNvPr>
          <p:cNvSpPr>
            <a:spLocks noGrp="1"/>
          </p:cNvSpPr>
          <p:nvPr>
            <p:ph type="pic" sz="quarter" idx="22"/>
          </p:nvPr>
        </p:nvSpPr>
        <p:spPr>
          <a:xfrm>
            <a:off x="6093874" y="1070309"/>
            <a:ext cx="2516487" cy="3113344"/>
          </a:xfrm>
        </p:spPr>
        <p:txBody>
          <a:bodyPr/>
          <a:lstStyle/>
          <a:p>
            <a:endParaRPr lang="en-US"/>
          </a:p>
        </p:txBody>
      </p:sp>
      <p:pic>
        <p:nvPicPr>
          <p:cNvPr id="26" name="Picture 25" descr="A satellite dishes on a cloudy day&#10;&#10;Description automatically generated">
            <a:extLst>
              <a:ext uri="{FF2B5EF4-FFF2-40B4-BE49-F238E27FC236}">
                <a16:creationId xmlns:a16="http://schemas.microsoft.com/office/drawing/2014/main" id="{2433750D-684F-9F61-BE91-0AC6732E997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9552" y="1071153"/>
            <a:ext cx="2531233" cy="3117287"/>
          </a:xfrm>
          <a:prstGeom prst="rect">
            <a:avLst/>
          </a:prstGeom>
        </p:spPr>
      </p:pic>
      <p:sp>
        <p:nvSpPr>
          <p:cNvPr id="20" name="Picture Placeholder 10">
            <a:extLst>
              <a:ext uri="{FF2B5EF4-FFF2-40B4-BE49-F238E27FC236}">
                <a16:creationId xmlns:a16="http://schemas.microsoft.com/office/drawing/2014/main" id="{71B86DB4-98CE-A72D-C703-7BDCF3F35E5A}"/>
              </a:ext>
            </a:extLst>
          </p:cNvPr>
          <p:cNvSpPr>
            <a:spLocks noGrp="1"/>
          </p:cNvSpPr>
          <p:nvPr>
            <p:ph type="pic" sz="quarter" idx="20"/>
          </p:nvPr>
        </p:nvSpPr>
        <p:spPr>
          <a:xfrm>
            <a:off x="539751" y="1070309"/>
            <a:ext cx="2530474" cy="3120028"/>
          </a:xfrm>
        </p:spPr>
        <p:txBody>
          <a:bodyPr/>
          <a:lstStyle/>
          <a:p>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r>
              <a:rPr lang="en-GB">
                <a:solidFill>
                  <a:srgbClr val="183E49"/>
                </a:solidFill>
                <a:effectLst/>
                <a:latin typeface="Segoe UI" panose="020B0502040204020203" pitchFamily="34" charset="0"/>
              </a:rPr>
              <a:t>Title to go here</a:t>
            </a:r>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539552" y="4194174"/>
            <a:ext cx="2518441" cy="220429"/>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2EC5D4F3-4305-5E0F-2552-0EE87BE3B163}"/>
              </a:ext>
            </a:extLst>
          </p:cNvPr>
          <p:cNvSpPr>
            <a:spLocks noGrp="1"/>
          </p:cNvSpPr>
          <p:nvPr>
            <p:ph type="body" sz="quarter" idx="18" hasCustomPrompt="1"/>
          </p:nvPr>
        </p:nvSpPr>
        <p:spPr>
          <a:xfrm>
            <a:off x="3333750" y="4203700"/>
            <a:ext cx="2498022" cy="210904"/>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0" name="Text Placeholder 1">
            <a:extLst>
              <a:ext uri="{FF2B5EF4-FFF2-40B4-BE49-F238E27FC236}">
                <a16:creationId xmlns:a16="http://schemas.microsoft.com/office/drawing/2014/main" id="{1C2D268F-14C5-1876-1656-97D6DBE7CC91}"/>
              </a:ext>
            </a:extLst>
          </p:cNvPr>
          <p:cNvSpPr>
            <a:spLocks noGrp="1"/>
          </p:cNvSpPr>
          <p:nvPr>
            <p:ph type="body" sz="quarter" idx="19" hasCustomPrompt="1"/>
          </p:nvPr>
        </p:nvSpPr>
        <p:spPr>
          <a:xfrm>
            <a:off x="6091663" y="4062334"/>
            <a:ext cx="2518441" cy="35227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1" name="Text Placeholder 1">
            <a:extLst>
              <a:ext uri="{FF2B5EF4-FFF2-40B4-BE49-F238E27FC236}">
                <a16:creationId xmlns:a16="http://schemas.microsoft.com/office/drawing/2014/main" id="{5322A9EF-4E25-0A1E-6B6F-81D5A25720D1}"/>
              </a:ext>
            </a:extLst>
          </p:cNvPr>
          <p:cNvSpPr>
            <a:spLocks noGrp="1"/>
          </p:cNvSpPr>
          <p:nvPr>
            <p:ph type="body" sz="quarter" idx="23" hasCustomPrompt="1"/>
          </p:nvPr>
        </p:nvSpPr>
        <p:spPr>
          <a:xfrm>
            <a:off x="3330575" y="2489200"/>
            <a:ext cx="2501197" cy="21959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2" name="Picture Placeholder 10">
            <a:extLst>
              <a:ext uri="{FF2B5EF4-FFF2-40B4-BE49-F238E27FC236}">
                <a16:creationId xmlns:a16="http://schemas.microsoft.com/office/drawing/2014/main" id="{68B64DA9-E60B-1933-29A9-AD572ED7DAEB}"/>
              </a:ext>
            </a:extLst>
          </p:cNvPr>
          <p:cNvSpPr>
            <a:spLocks noGrp="1"/>
          </p:cNvSpPr>
          <p:nvPr>
            <p:ph type="pic" sz="quarter" idx="24"/>
          </p:nvPr>
        </p:nvSpPr>
        <p:spPr>
          <a:xfrm>
            <a:off x="3327400" y="2788568"/>
            <a:ext cx="2502843" cy="1408782"/>
          </a:xfrm>
        </p:spPr>
        <p:txBody>
          <a:bodyPr/>
          <a:lstStyle/>
          <a:p>
            <a:endParaRPr lang="en-US"/>
          </a:p>
        </p:txBody>
      </p:sp>
    </p:spTree>
    <p:extLst>
      <p:ext uri="{BB962C8B-B14F-4D97-AF65-F5344CB8AC3E}">
        <p14:creationId xmlns:p14="http://schemas.microsoft.com/office/powerpoint/2010/main" val="18825146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descr="A satellite dishes on a cloudy day&#10;&#10;Description automatically generated">
            <a:extLst>
              <a:ext uri="{FF2B5EF4-FFF2-40B4-BE49-F238E27FC236}">
                <a16:creationId xmlns:a16="http://schemas.microsoft.com/office/drawing/2014/main" id="{8A9AAF6D-8543-2C16-4CFB-3B16AD1F7C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2286" y="1071746"/>
            <a:ext cx="5287014" cy="3117014"/>
          </a:xfrm>
          <a:prstGeom prst="rect">
            <a:avLst/>
          </a:prstGeom>
        </p:spPr>
      </p:pic>
      <p:pic>
        <p:nvPicPr>
          <p:cNvPr id="28" name="Picture 27" descr="A large satellite dish on a sunny day with Karl G. Jansky Very Large Array in the background&#10;&#10;Description automatically generated">
            <a:extLst>
              <a:ext uri="{FF2B5EF4-FFF2-40B4-BE49-F238E27FC236}">
                <a16:creationId xmlns:a16="http://schemas.microsoft.com/office/drawing/2014/main" id="{6DBCDA0A-F39B-0111-62F7-F541DDF49A3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6095996" y="1071154"/>
            <a:ext cx="2516400" cy="3117600"/>
          </a:xfrm>
          <a:prstGeom prst="rect">
            <a:avLst/>
          </a:prstGeom>
        </p:spPr>
      </p:pic>
      <p:sp>
        <p:nvSpPr>
          <p:cNvPr id="22" name="Picture Placeholder 10">
            <a:extLst>
              <a:ext uri="{FF2B5EF4-FFF2-40B4-BE49-F238E27FC236}">
                <a16:creationId xmlns:a16="http://schemas.microsoft.com/office/drawing/2014/main" id="{16B9C6A8-DC2F-8561-9509-303BC4336203}"/>
              </a:ext>
            </a:extLst>
          </p:cNvPr>
          <p:cNvSpPr>
            <a:spLocks noGrp="1"/>
          </p:cNvSpPr>
          <p:nvPr>
            <p:ph type="pic" sz="quarter" idx="22"/>
          </p:nvPr>
        </p:nvSpPr>
        <p:spPr>
          <a:xfrm>
            <a:off x="6098241" y="1073484"/>
            <a:ext cx="2508945" cy="3113344"/>
          </a:xfrm>
        </p:spPr>
        <p:txBody>
          <a:bodyPr/>
          <a:lstStyle/>
          <a:p>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r>
              <a:rPr lang="en-GB">
                <a:solidFill>
                  <a:srgbClr val="183E49"/>
                </a:solidFill>
                <a:effectLst/>
                <a:latin typeface="Segoe UI" panose="020B0502040204020203" pitchFamily="34" charset="0"/>
              </a:rPr>
              <a:t>Title to go here</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2EC5D4F3-4305-5E0F-2552-0EE87BE3B163}"/>
              </a:ext>
            </a:extLst>
          </p:cNvPr>
          <p:cNvSpPr>
            <a:spLocks noGrp="1"/>
          </p:cNvSpPr>
          <p:nvPr>
            <p:ph type="body" sz="quarter" idx="18" hasCustomPrompt="1"/>
          </p:nvPr>
        </p:nvSpPr>
        <p:spPr>
          <a:xfrm>
            <a:off x="3306607" y="4202206"/>
            <a:ext cx="2518441" cy="212398"/>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0" name="Text Placeholder 1">
            <a:extLst>
              <a:ext uri="{FF2B5EF4-FFF2-40B4-BE49-F238E27FC236}">
                <a16:creationId xmlns:a16="http://schemas.microsoft.com/office/drawing/2014/main" id="{1C2D268F-14C5-1876-1656-97D6DBE7CC91}"/>
              </a:ext>
            </a:extLst>
          </p:cNvPr>
          <p:cNvSpPr>
            <a:spLocks noGrp="1"/>
          </p:cNvSpPr>
          <p:nvPr>
            <p:ph type="body" sz="quarter" idx="19" hasCustomPrompt="1"/>
          </p:nvPr>
        </p:nvSpPr>
        <p:spPr>
          <a:xfrm>
            <a:off x="6091663" y="4194174"/>
            <a:ext cx="2518441" cy="220429"/>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3" name="Picture Placeholder 10">
            <a:extLst>
              <a:ext uri="{FF2B5EF4-FFF2-40B4-BE49-F238E27FC236}">
                <a16:creationId xmlns:a16="http://schemas.microsoft.com/office/drawing/2014/main" id="{ECCBAB4A-9F1F-969F-18E2-C35165E75029}"/>
              </a:ext>
            </a:extLst>
          </p:cNvPr>
          <p:cNvSpPr>
            <a:spLocks noGrp="1"/>
          </p:cNvSpPr>
          <p:nvPr>
            <p:ph type="pic" sz="quarter" idx="23"/>
          </p:nvPr>
        </p:nvSpPr>
        <p:spPr>
          <a:xfrm>
            <a:off x="539552" y="1073484"/>
            <a:ext cx="5289748" cy="3113344"/>
          </a:xfrm>
        </p:spPr>
        <p:txBody>
          <a:bodyPr/>
          <a:lstStyle/>
          <a:p>
            <a:endParaRPr lang="en-US"/>
          </a:p>
        </p:txBody>
      </p:sp>
    </p:spTree>
    <p:extLst>
      <p:ext uri="{BB962C8B-B14F-4D97-AF65-F5344CB8AC3E}">
        <p14:creationId xmlns:p14="http://schemas.microsoft.com/office/powerpoint/2010/main" val="30119145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r>
              <a:rPr lang="en-GB">
                <a:solidFill>
                  <a:srgbClr val="183E49"/>
                </a:solidFill>
                <a:effectLst/>
                <a:latin typeface="Segoe UI" panose="020B0502040204020203" pitchFamily="34" charset="0"/>
              </a:rPr>
              <a:t>Title to go here</a:t>
            </a:r>
          </a:p>
        </p:txBody>
      </p:sp>
      <p:sp>
        <p:nvSpPr>
          <p:cNvPr id="3" name="Text Placeholder 1">
            <a:extLst>
              <a:ext uri="{FF2B5EF4-FFF2-40B4-BE49-F238E27FC236}">
                <a16:creationId xmlns:a16="http://schemas.microsoft.com/office/drawing/2014/main" id="{F4068ED9-E3DD-71A8-D851-9E55917896C1}"/>
              </a:ext>
            </a:extLst>
          </p:cNvPr>
          <p:cNvSpPr>
            <a:spLocks noGrp="1"/>
          </p:cNvSpPr>
          <p:nvPr>
            <p:ph type="body" sz="quarter" idx="17" hasCustomPrompt="1"/>
          </p:nvPr>
        </p:nvSpPr>
        <p:spPr>
          <a:xfrm>
            <a:off x="539552" y="4062334"/>
            <a:ext cx="2518441" cy="35227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2EC5D4F3-4305-5E0F-2552-0EE87BE3B163}"/>
              </a:ext>
            </a:extLst>
          </p:cNvPr>
          <p:cNvSpPr>
            <a:spLocks noGrp="1"/>
          </p:cNvSpPr>
          <p:nvPr>
            <p:ph type="body" sz="quarter" idx="18" hasCustomPrompt="1"/>
          </p:nvPr>
        </p:nvSpPr>
        <p:spPr>
          <a:xfrm>
            <a:off x="3313331" y="4062334"/>
            <a:ext cx="2518441" cy="35227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
        <p:nvSpPr>
          <p:cNvPr id="10" name="Text Placeholder 1">
            <a:extLst>
              <a:ext uri="{FF2B5EF4-FFF2-40B4-BE49-F238E27FC236}">
                <a16:creationId xmlns:a16="http://schemas.microsoft.com/office/drawing/2014/main" id="{1C2D268F-14C5-1876-1656-97D6DBE7CC91}"/>
              </a:ext>
            </a:extLst>
          </p:cNvPr>
          <p:cNvSpPr>
            <a:spLocks noGrp="1"/>
          </p:cNvSpPr>
          <p:nvPr>
            <p:ph type="body" sz="quarter" idx="19" hasCustomPrompt="1"/>
          </p:nvPr>
        </p:nvSpPr>
        <p:spPr>
          <a:xfrm>
            <a:off x="6091663" y="4062334"/>
            <a:ext cx="2518441" cy="352270"/>
          </a:xfrm>
        </p:spPr>
        <p:txBody>
          <a:bodyPr lIns="0" tIns="0" rIns="0" bIns="0" anchor="b" anchorCtr="0"/>
          <a:lstStyle>
            <a:lvl1pPr algn="r">
              <a:spcBef>
                <a:spcPts val="1400"/>
              </a:spcBef>
              <a:defRPr sz="900">
                <a:solidFill>
                  <a:srgbClr val="3B3B3B"/>
                </a:solidFill>
              </a:defRPr>
            </a:lvl1pPr>
          </a:lstStyle>
          <a:p>
            <a:pPr>
              <a:lnSpc>
                <a:spcPct val="100000"/>
              </a:lnSpc>
            </a:pPr>
            <a:r>
              <a:rPr lang="en-GB" sz="1400">
                <a:solidFill>
                  <a:srgbClr val="183E49"/>
                </a:solidFill>
                <a:effectLst/>
                <a:latin typeface="Segoe UI" panose="020B0502040204020203" pitchFamily="34" charset="0"/>
              </a:rPr>
              <a:t>Photographic caption here</a:t>
            </a:r>
          </a:p>
        </p:txBody>
      </p:sp>
    </p:spTree>
    <p:extLst>
      <p:ext uri="{BB962C8B-B14F-4D97-AF65-F5344CB8AC3E}">
        <p14:creationId xmlns:p14="http://schemas.microsoft.com/office/powerpoint/2010/main" val="7592851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Title Placeholder 3">
            <a:extLst>
              <a:ext uri="{FF2B5EF4-FFF2-40B4-BE49-F238E27FC236}">
                <a16:creationId xmlns:a16="http://schemas.microsoft.com/office/drawing/2014/main" id="{6B76A666-717D-BA46-8D9E-80D77DF89283}"/>
              </a:ext>
            </a:extLst>
          </p:cNvPr>
          <p:cNvSpPr>
            <a:spLocks noGrp="1"/>
          </p:cNvSpPr>
          <p:nvPr>
            <p:ph type="title"/>
          </p:nvPr>
        </p:nvSpPr>
        <p:spPr>
          <a:xfrm>
            <a:off x="358775" y="339830"/>
            <a:ext cx="8426450" cy="719360"/>
          </a:xfrm>
          <a:prstGeom prst="rect">
            <a:avLst/>
          </a:prstGeom>
        </p:spPr>
        <p:txBody>
          <a:bodyPr vert="horz" lIns="91440" tIns="45720" rIns="91440" bIns="45720" rtlCol="0" anchor="t" anchorCtr="0">
            <a:normAutofit/>
          </a:bodyPr>
          <a:lstStyle/>
          <a:p>
            <a:r>
              <a:rPr lang="en-GB"/>
              <a:t>Edit Title</a:t>
            </a:r>
            <a:endParaRPr lang="en-BE"/>
          </a:p>
        </p:txBody>
      </p:sp>
      <p:sp>
        <p:nvSpPr>
          <p:cNvPr id="15" name="Content Placeholder 14">
            <a:extLst>
              <a:ext uri="{FF2B5EF4-FFF2-40B4-BE49-F238E27FC236}">
                <a16:creationId xmlns:a16="http://schemas.microsoft.com/office/drawing/2014/main" id="{4D13BA28-853D-9D49-A134-6BD376DC8287}"/>
              </a:ext>
            </a:extLst>
          </p:cNvPr>
          <p:cNvSpPr>
            <a:spLocks noGrp="1"/>
          </p:cNvSpPr>
          <p:nvPr>
            <p:ph sz="quarter" idx="10"/>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305271883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58AAF5-E652-3D44-839D-312B6B01B1DF}"/>
              </a:ext>
            </a:extLst>
          </p:cNvPr>
          <p:cNvSpPr>
            <a:spLocks noGrp="1"/>
          </p:cNvSpPr>
          <p:nvPr>
            <p:ph sz="quarter" idx="11" hasCustomPrompt="1"/>
          </p:nvPr>
        </p:nvSpPr>
        <p:spPr>
          <a:xfrm>
            <a:off x="358776" y="1217990"/>
            <a:ext cx="2416175" cy="3371303"/>
          </a:xfrm>
          <a:prstGeom prst="rect">
            <a:avLst/>
          </a:prstGeom>
        </p:spPr>
        <p:txBody>
          <a:bodyPr/>
          <a:lstStyle/>
          <a:p>
            <a:pPr lvl="0"/>
            <a:r>
              <a:rPr lang="en-GB"/>
              <a:t>Click to edit text or content</a:t>
            </a:r>
          </a:p>
          <a:p>
            <a:pPr lvl="1"/>
            <a:r>
              <a:rPr lang="en-GB"/>
              <a:t>Second level</a:t>
            </a:r>
          </a:p>
          <a:p>
            <a:pPr lvl="2"/>
            <a:r>
              <a:rPr lang="en-GB"/>
              <a:t>Third level</a:t>
            </a:r>
          </a:p>
          <a:p>
            <a:pPr lvl="3"/>
            <a:r>
              <a:rPr lang="en-GB"/>
              <a:t>Fourth level</a:t>
            </a:r>
          </a:p>
          <a:p>
            <a:pPr lvl="4"/>
            <a:r>
              <a:rPr lang="en-GB"/>
              <a:t>Fifth level</a:t>
            </a:r>
            <a:endParaRPr lang="en-BE"/>
          </a:p>
        </p:txBody>
      </p:sp>
      <p:sp>
        <p:nvSpPr>
          <p:cNvPr id="9" name="Title 8">
            <a:extLst>
              <a:ext uri="{FF2B5EF4-FFF2-40B4-BE49-F238E27FC236}">
                <a16:creationId xmlns:a16="http://schemas.microsoft.com/office/drawing/2014/main" id="{7187B1A9-C917-E246-BA90-A2D37BDD9F69}"/>
              </a:ext>
            </a:extLst>
          </p:cNvPr>
          <p:cNvSpPr>
            <a:spLocks noGrp="1"/>
          </p:cNvSpPr>
          <p:nvPr>
            <p:ph type="title"/>
          </p:nvPr>
        </p:nvSpPr>
        <p:spPr/>
        <p:txBody>
          <a:bodyPr/>
          <a:lstStyle/>
          <a:p>
            <a:r>
              <a:rPr lang="en-GB"/>
              <a:t>Click to edit Master title style</a:t>
            </a:r>
            <a:endParaRPr lang="en-BE"/>
          </a:p>
        </p:txBody>
      </p:sp>
      <p:sp>
        <p:nvSpPr>
          <p:cNvPr id="11" name="Content Placeholder 10">
            <a:extLst>
              <a:ext uri="{FF2B5EF4-FFF2-40B4-BE49-F238E27FC236}">
                <a16:creationId xmlns:a16="http://schemas.microsoft.com/office/drawing/2014/main" id="{8FB3D3F2-DE89-3644-A154-84AF11040FC8}"/>
              </a:ext>
            </a:extLst>
          </p:cNvPr>
          <p:cNvSpPr>
            <a:spLocks noGrp="1"/>
          </p:cNvSpPr>
          <p:nvPr>
            <p:ph sz="quarter" idx="14"/>
          </p:nvPr>
        </p:nvSpPr>
        <p:spPr>
          <a:xfrm>
            <a:off x="3054351" y="1217989"/>
            <a:ext cx="5730875" cy="3371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424612765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CF71B7-A4E4-1F5E-B1E0-AD55985DDFAC}"/>
              </a:ext>
            </a:extLst>
          </p:cNvPr>
          <p:cNvSpPr>
            <a:spLocks noGrp="1"/>
          </p:cNvSpPr>
          <p:nvPr>
            <p:ph type="body" sz="quarter" idx="16" hasCustomPrompt="1"/>
          </p:nvPr>
        </p:nvSpPr>
        <p:spPr>
          <a:xfrm>
            <a:off x="539552" y="379381"/>
            <a:ext cx="2998787" cy="490401"/>
          </a:xfrm>
          <a:prstGeom prst="rect">
            <a:avLst/>
          </a:prstGeom>
        </p:spPr>
        <p:txBody>
          <a:bodyPr lIns="0" tIns="0" rIns="0" bIns="0"/>
          <a:lstStyle>
            <a:lvl1pPr>
              <a:defRPr sz="2800" b="0" i="0">
                <a:solidFill>
                  <a:srgbClr val="3B3B3B"/>
                </a:solidFill>
                <a:latin typeface="Segoe UI" panose="020B0502040204020203" pitchFamily="34" charset="0"/>
                <a:cs typeface="Segoe UI" panose="020B0502040204020203" pitchFamily="34" charset="0"/>
              </a:defRPr>
            </a:lvl1pPr>
          </a:lstStyle>
          <a:p>
            <a:pPr lvl="0"/>
            <a:r>
              <a:rPr lang="en-GB"/>
              <a:t>Text title here</a:t>
            </a:r>
            <a:endParaRPr lang="en-US"/>
          </a:p>
        </p:txBody>
      </p:sp>
      <p:sp>
        <p:nvSpPr>
          <p:cNvPr id="3" name="Text Placeholder 1">
            <a:extLst>
              <a:ext uri="{FF2B5EF4-FFF2-40B4-BE49-F238E27FC236}">
                <a16:creationId xmlns:a16="http://schemas.microsoft.com/office/drawing/2014/main" id="{F9BA18CE-D412-B18E-CBD7-0488CBF1A8D2}"/>
              </a:ext>
            </a:extLst>
          </p:cNvPr>
          <p:cNvSpPr>
            <a:spLocks noGrp="1"/>
          </p:cNvSpPr>
          <p:nvPr>
            <p:ph type="body" sz="quarter" idx="17" hasCustomPrompt="1"/>
          </p:nvPr>
        </p:nvSpPr>
        <p:spPr>
          <a:xfrm>
            <a:off x="539552" y="945856"/>
            <a:ext cx="8049812" cy="3448338"/>
          </a:xfrm>
          <a:prstGeom prst="rect">
            <a:avLst/>
          </a:prstGeom>
        </p:spPr>
        <p:txBody>
          <a:bodyPr lIns="0" rIns="0"/>
          <a:lstStyle>
            <a:lvl1pPr>
              <a:spcBef>
                <a:spcPts val="1400"/>
              </a:spcBef>
              <a:defRPr/>
            </a:lvl1pPr>
          </a:lstStyle>
          <a:p>
            <a:pPr>
              <a:lnSpc>
                <a:spcPct val="100000"/>
              </a:lnSpc>
            </a:pPr>
            <a:r>
              <a:rPr lang="en-GB" sz="1400">
                <a:solidFill>
                  <a:srgbClr val="183E49"/>
                </a:solidFill>
                <a:effectLst/>
                <a:latin typeface="Segoe UI" panose="020B0502040204020203" pitchFamily="34" charset="0"/>
              </a:rPr>
              <a:t>For slides that have a greater amount of text. </a:t>
            </a:r>
          </a:p>
        </p:txBody>
      </p:sp>
      <p:cxnSp>
        <p:nvCxnSpPr>
          <p:cNvPr id="4" name="Straight Connector 3">
            <a:extLst>
              <a:ext uri="{FF2B5EF4-FFF2-40B4-BE49-F238E27FC236}">
                <a16:creationId xmlns:a16="http://schemas.microsoft.com/office/drawing/2014/main" id="{D1B6B958-E3F9-1DF1-8601-C3CE68A359D5}"/>
              </a:ext>
            </a:extLst>
          </p:cNvPr>
          <p:cNvCxnSpPr>
            <a:cxnSpLocks/>
          </p:cNvCxnSpPr>
          <p:nvPr userDrawn="1"/>
        </p:nvCxnSpPr>
        <p:spPr>
          <a:xfrm>
            <a:off x="539552" y="869792"/>
            <a:ext cx="8049812"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97343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89F35440-0C33-71D7-7D19-6E81A74DAF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889250"/>
          </a:xfrm>
          <a:prstGeom prst="rect">
            <a:avLst/>
          </a:prstGeom>
        </p:spPr>
      </p:pic>
      <p:sp>
        <p:nvSpPr>
          <p:cNvPr id="12" name="Text Placeholder 1">
            <a:extLst>
              <a:ext uri="{FF2B5EF4-FFF2-40B4-BE49-F238E27FC236}">
                <a16:creationId xmlns:a16="http://schemas.microsoft.com/office/drawing/2014/main" id="{72B473B9-9310-5DBC-C0E1-5BC543B4AB2B}"/>
              </a:ext>
            </a:extLst>
          </p:cNvPr>
          <p:cNvSpPr>
            <a:spLocks noGrp="1"/>
          </p:cNvSpPr>
          <p:nvPr>
            <p:ph type="body" sz="quarter" idx="11" hasCustomPrompt="1"/>
          </p:nvPr>
        </p:nvSpPr>
        <p:spPr>
          <a:xfrm>
            <a:off x="542880" y="3337661"/>
            <a:ext cx="8133576" cy="518759"/>
          </a:xfrm>
          <a:prstGeom prst="rect">
            <a:avLst/>
          </a:prstGeom>
        </p:spPr>
        <p:txBody>
          <a:bodyPr lIns="0" tIns="0" rIns="0" bIns="0" anchor="t" anchorCtr="0"/>
          <a:lstStyle>
            <a:lvl1pPr>
              <a:defRPr sz="3500" b="0" i="0">
                <a:solidFill>
                  <a:srgbClr val="183E49"/>
                </a:solidFill>
                <a:latin typeface="Segoe UI" panose="020B0502040204020203" pitchFamily="34" charset="0"/>
                <a:cs typeface="Segoe UI" panose="020B0502040204020203" pitchFamily="34" charset="0"/>
              </a:defRPr>
            </a:lvl1pPr>
          </a:lstStyle>
          <a:p>
            <a:pPr>
              <a:lnSpc>
                <a:spcPct val="100000"/>
              </a:lnSpc>
            </a:pPr>
            <a:r>
              <a:rPr lang="en-US"/>
              <a:t>Edit Header</a:t>
            </a:r>
          </a:p>
        </p:txBody>
      </p:sp>
      <p:sp>
        <p:nvSpPr>
          <p:cNvPr id="13" name="Text Placeholder 1">
            <a:extLst>
              <a:ext uri="{FF2B5EF4-FFF2-40B4-BE49-F238E27FC236}">
                <a16:creationId xmlns:a16="http://schemas.microsoft.com/office/drawing/2014/main" id="{51E0C20F-DEF2-5F8C-369E-26A72E5C7403}"/>
              </a:ext>
            </a:extLst>
          </p:cNvPr>
          <p:cNvSpPr>
            <a:spLocks noGrp="1"/>
          </p:cNvSpPr>
          <p:nvPr>
            <p:ph type="body" sz="quarter" idx="12" hasCustomPrompt="1"/>
          </p:nvPr>
        </p:nvSpPr>
        <p:spPr>
          <a:xfrm>
            <a:off x="542880" y="4011674"/>
            <a:ext cx="8133576" cy="518759"/>
          </a:xfrm>
          <a:prstGeom prst="rect">
            <a:avLst/>
          </a:prstGeom>
        </p:spPr>
        <p:txBody>
          <a:bodyPr lIns="0" tIns="0" rIns="0" bIns="0" anchor="t" anchorCtr="0"/>
          <a:lstStyle>
            <a:lvl1pPr>
              <a:defRPr sz="2800" b="0" i="0">
                <a:solidFill>
                  <a:srgbClr val="183E49"/>
                </a:solidFill>
                <a:latin typeface="Segoe UI" panose="020B0502040204020203" pitchFamily="34" charset="0"/>
                <a:cs typeface="Segoe UI" panose="020B0502040204020203" pitchFamily="34" charset="0"/>
              </a:defRPr>
            </a:lvl1pPr>
          </a:lstStyle>
          <a:p>
            <a:pPr>
              <a:lnSpc>
                <a:spcPct val="100000"/>
              </a:lnSpc>
            </a:pPr>
            <a:r>
              <a:rPr lang="en-US"/>
              <a:t>Edit Subtitle</a:t>
            </a:r>
          </a:p>
        </p:txBody>
      </p:sp>
      <p:sp>
        <p:nvSpPr>
          <p:cNvPr id="10" name="TextBox 9">
            <a:extLst>
              <a:ext uri="{FF2B5EF4-FFF2-40B4-BE49-F238E27FC236}">
                <a16:creationId xmlns:a16="http://schemas.microsoft.com/office/drawing/2014/main" id="{F3691229-23C8-071C-AC20-852E08D7D2E1}"/>
              </a:ext>
            </a:extLst>
          </p:cNvPr>
          <p:cNvSpPr txBox="1"/>
          <p:nvPr userDrawn="1"/>
        </p:nvSpPr>
        <p:spPr>
          <a:xfrm>
            <a:off x="6680886" y="4777946"/>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A29F7FF3-523D-B895-7D9B-3E3C2FB3AE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4255" y="712999"/>
            <a:ext cx="2863694" cy="319456"/>
          </a:xfrm>
          <a:prstGeom prst="rect">
            <a:avLst/>
          </a:prstGeom>
        </p:spPr>
      </p:pic>
      <p:sp>
        <p:nvSpPr>
          <p:cNvPr id="11" name="Rectangle 10">
            <a:extLst>
              <a:ext uri="{FF2B5EF4-FFF2-40B4-BE49-F238E27FC236}">
                <a16:creationId xmlns:a16="http://schemas.microsoft.com/office/drawing/2014/main" id="{A105C104-E975-BBB3-7ACC-16F7C3C4AB8E}"/>
              </a:ext>
            </a:extLst>
          </p:cNvPr>
          <p:cNvSpPr/>
          <p:nvPr userDrawn="1"/>
        </p:nvSpPr>
        <p:spPr>
          <a:xfrm rot="16200000">
            <a:off x="4535999" y="-1661420"/>
            <a:ext cx="72000" cy="9144000"/>
          </a:xfrm>
          <a:prstGeom prst="rect">
            <a:avLst/>
          </a:prstGeom>
          <a:solidFill>
            <a:srgbClr val="3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64119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8" name="Picture 7" descr="A person and person looking at a computer&#10;&#10;Description automatically generated">
            <a:extLst>
              <a:ext uri="{FF2B5EF4-FFF2-40B4-BE49-F238E27FC236}">
                <a16:creationId xmlns:a16="http://schemas.microsoft.com/office/drawing/2014/main" id="{DC180592-9A7F-C41B-0B81-8C4AB5D2FF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8498" cy="2940909"/>
          </a:xfrm>
          <a:prstGeom prst="rect">
            <a:avLst/>
          </a:prstGeom>
        </p:spPr>
      </p:pic>
      <p:sp>
        <p:nvSpPr>
          <p:cNvPr id="12" name="Text Placeholder 1">
            <a:extLst>
              <a:ext uri="{FF2B5EF4-FFF2-40B4-BE49-F238E27FC236}">
                <a16:creationId xmlns:a16="http://schemas.microsoft.com/office/drawing/2014/main" id="{72B473B9-9310-5DBC-C0E1-5BC543B4AB2B}"/>
              </a:ext>
            </a:extLst>
          </p:cNvPr>
          <p:cNvSpPr>
            <a:spLocks noGrp="1"/>
          </p:cNvSpPr>
          <p:nvPr>
            <p:ph type="body" sz="quarter" idx="11" hasCustomPrompt="1"/>
          </p:nvPr>
        </p:nvSpPr>
        <p:spPr>
          <a:xfrm>
            <a:off x="542880" y="3337661"/>
            <a:ext cx="8133576" cy="518759"/>
          </a:xfrm>
          <a:prstGeom prst="rect">
            <a:avLst/>
          </a:prstGeom>
        </p:spPr>
        <p:txBody>
          <a:bodyPr lIns="0" tIns="0" rIns="0" bIns="0" anchor="t" anchorCtr="0"/>
          <a:lstStyle>
            <a:lvl1pPr>
              <a:defRPr sz="3500" b="0" i="0">
                <a:solidFill>
                  <a:srgbClr val="183E49"/>
                </a:solidFill>
                <a:latin typeface="Segoe UI" panose="020B0502040204020203" pitchFamily="34" charset="0"/>
                <a:cs typeface="Segoe UI" panose="020B0502040204020203" pitchFamily="34" charset="0"/>
              </a:defRPr>
            </a:lvl1pPr>
          </a:lstStyle>
          <a:p>
            <a:pPr>
              <a:lnSpc>
                <a:spcPct val="100000"/>
              </a:lnSpc>
            </a:pPr>
            <a:r>
              <a:rPr lang="en-US"/>
              <a:t>Edit Header</a:t>
            </a:r>
          </a:p>
        </p:txBody>
      </p:sp>
      <p:sp>
        <p:nvSpPr>
          <p:cNvPr id="13" name="Text Placeholder 1">
            <a:extLst>
              <a:ext uri="{FF2B5EF4-FFF2-40B4-BE49-F238E27FC236}">
                <a16:creationId xmlns:a16="http://schemas.microsoft.com/office/drawing/2014/main" id="{51E0C20F-DEF2-5F8C-369E-26A72E5C7403}"/>
              </a:ext>
            </a:extLst>
          </p:cNvPr>
          <p:cNvSpPr>
            <a:spLocks noGrp="1"/>
          </p:cNvSpPr>
          <p:nvPr>
            <p:ph type="body" sz="quarter" idx="12" hasCustomPrompt="1"/>
          </p:nvPr>
        </p:nvSpPr>
        <p:spPr>
          <a:xfrm>
            <a:off x="542880" y="4011674"/>
            <a:ext cx="8133576" cy="518759"/>
          </a:xfrm>
          <a:prstGeom prst="rect">
            <a:avLst/>
          </a:prstGeom>
        </p:spPr>
        <p:txBody>
          <a:bodyPr lIns="0" tIns="0" rIns="0" bIns="0" anchor="t" anchorCtr="0"/>
          <a:lstStyle>
            <a:lvl1pPr>
              <a:defRPr sz="2800" b="0" i="0">
                <a:solidFill>
                  <a:srgbClr val="183E49"/>
                </a:solidFill>
                <a:latin typeface="Segoe UI" panose="020B0502040204020203" pitchFamily="34" charset="0"/>
                <a:cs typeface="Segoe UI" panose="020B0502040204020203" pitchFamily="34" charset="0"/>
              </a:defRPr>
            </a:lvl1pPr>
          </a:lstStyle>
          <a:p>
            <a:pPr>
              <a:lnSpc>
                <a:spcPct val="100000"/>
              </a:lnSpc>
            </a:pPr>
            <a:r>
              <a:rPr lang="en-US"/>
              <a:t>Edit Subtitle</a:t>
            </a:r>
          </a:p>
        </p:txBody>
      </p:sp>
      <p:sp>
        <p:nvSpPr>
          <p:cNvPr id="10" name="TextBox 9">
            <a:extLst>
              <a:ext uri="{FF2B5EF4-FFF2-40B4-BE49-F238E27FC236}">
                <a16:creationId xmlns:a16="http://schemas.microsoft.com/office/drawing/2014/main" id="{F3691229-23C8-071C-AC20-852E08D7D2E1}"/>
              </a:ext>
            </a:extLst>
          </p:cNvPr>
          <p:cNvSpPr txBox="1"/>
          <p:nvPr userDrawn="1"/>
        </p:nvSpPr>
        <p:spPr>
          <a:xfrm>
            <a:off x="6680886" y="4777946"/>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A29F7FF3-523D-B895-7D9B-3E3C2FB3AE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4255" y="712999"/>
            <a:ext cx="2863694" cy="319456"/>
          </a:xfrm>
          <a:prstGeom prst="rect">
            <a:avLst/>
          </a:prstGeom>
        </p:spPr>
      </p:pic>
      <p:sp>
        <p:nvSpPr>
          <p:cNvPr id="11" name="Rectangle 10">
            <a:extLst>
              <a:ext uri="{FF2B5EF4-FFF2-40B4-BE49-F238E27FC236}">
                <a16:creationId xmlns:a16="http://schemas.microsoft.com/office/drawing/2014/main" id="{A105C104-E975-BBB3-7ACC-16F7C3C4AB8E}"/>
              </a:ext>
            </a:extLst>
          </p:cNvPr>
          <p:cNvSpPr/>
          <p:nvPr userDrawn="1"/>
        </p:nvSpPr>
        <p:spPr>
          <a:xfrm rot="16200000">
            <a:off x="4535999" y="-1661420"/>
            <a:ext cx="72000" cy="9144000"/>
          </a:xfrm>
          <a:prstGeom prst="rect">
            <a:avLst/>
          </a:prstGeom>
          <a:solidFill>
            <a:srgbClr val="3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96898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8" name="Picture 7" descr="A group of people sitting in a room&#10;&#10;Description automatically generated">
            <a:extLst>
              <a:ext uri="{FF2B5EF4-FFF2-40B4-BE49-F238E27FC236}">
                <a16:creationId xmlns:a16="http://schemas.microsoft.com/office/drawing/2014/main" id="{9271D2B3-1C4B-154D-4DA0-82BD71F44D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2940908"/>
          </a:xfrm>
          <a:prstGeom prst="rect">
            <a:avLst/>
          </a:prstGeom>
        </p:spPr>
      </p:pic>
      <p:sp>
        <p:nvSpPr>
          <p:cNvPr id="12" name="Text Placeholder 1">
            <a:extLst>
              <a:ext uri="{FF2B5EF4-FFF2-40B4-BE49-F238E27FC236}">
                <a16:creationId xmlns:a16="http://schemas.microsoft.com/office/drawing/2014/main" id="{72B473B9-9310-5DBC-C0E1-5BC543B4AB2B}"/>
              </a:ext>
            </a:extLst>
          </p:cNvPr>
          <p:cNvSpPr>
            <a:spLocks noGrp="1"/>
          </p:cNvSpPr>
          <p:nvPr>
            <p:ph type="body" sz="quarter" idx="11" hasCustomPrompt="1"/>
          </p:nvPr>
        </p:nvSpPr>
        <p:spPr>
          <a:xfrm>
            <a:off x="542880" y="3337661"/>
            <a:ext cx="8133576" cy="518759"/>
          </a:xfrm>
          <a:prstGeom prst="rect">
            <a:avLst/>
          </a:prstGeom>
        </p:spPr>
        <p:txBody>
          <a:bodyPr lIns="0" tIns="0" rIns="0" bIns="0" anchor="t" anchorCtr="0"/>
          <a:lstStyle>
            <a:lvl1pPr>
              <a:defRPr sz="3500" b="0" i="0">
                <a:solidFill>
                  <a:srgbClr val="183E49"/>
                </a:solidFill>
                <a:latin typeface="Segoe UI" panose="020B0502040204020203" pitchFamily="34" charset="0"/>
                <a:cs typeface="Segoe UI" panose="020B0502040204020203" pitchFamily="34" charset="0"/>
              </a:defRPr>
            </a:lvl1pPr>
          </a:lstStyle>
          <a:p>
            <a:pPr>
              <a:lnSpc>
                <a:spcPct val="100000"/>
              </a:lnSpc>
            </a:pPr>
            <a:r>
              <a:rPr lang="en-US"/>
              <a:t>Edit Header</a:t>
            </a:r>
          </a:p>
        </p:txBody>
      </p:sp>
      <p:sp>
        <p:nvSpPr>
          <p:cNvPr id="13" name="Text Placeholder 1">
            <a:extLst>
              <a:ext uri="{FF2B5EF4-FFF2-40B4-BE49-F238E27FC236}">
                <a16:creationId xmlns:a16="http://schemas.microsoft.com/office/drawing/2014/main" id="{51E0C20F-DEF2-5F8C-369E-26A72E5C7403}"/>
              </a:ext>
            </a:extLst>
          </p:cNvPr>
          <p:cNvSpPr>
            <a:spLocks noGrp="1"/>
          </p:cNvSpPr>
          <p:nvPr>
            <p:ph type="body" sz="quarter" idx="12" hasCustomPrompt="1"/>
          </p:nvPr>
        </p:nvSpPr>
        <p:spPr>
          <a:xfrm>
            <a:off x="542880" y="4011674"/>
            <a:ext cx="8133576" cy="518759"/>
          </a:xfrm>
          <a:prstGeom prst="rect">
            <a:avLst/>
          </a:prstGeom>
        </p:spPr>
        <p:txBody>
          <a:bodyPr lIns="0" tIns="0" rIns="0" bIns="0" anchor="t" anchorCtr="0"/>
          <a:lstStyle>
            <a:lvl1pPr>
              <a:defRPr sz="2800" b="0" i="0">
                <a:solidFill>
                  <a:srgbClr val="183E49"/>
                </a:solidFill>
                <a:latin typeface="Segoe UI" panose="020B0502040204020203" pitchFamily="34" charset="0"/>
                <a:cs typeface="Segoe UI" panose="020B0502040204020203" pitchFamily="34" charset="0"/>
              </a:defRPr>
            </a:lvl1pPr>
          </a:lstStyle>
          <a:p>
            <a:pPr>
              <a:lnSpc>
                <a:spcPct val="100000"/>
              </a:lnSpc>
            </a:pPr>
            <a:r>
              <a:rPr lang="en-US"/>
              <a:t>Edit Subtitle</a:t>
            </a:r>
          </a:p>
        </p:txBody>
      </p:sp>
      <p:sp>
        <p:nvSpPr>
          <p:cNvPr id="10" name="TextBox 9">
            <a:extLst>
              <a:ext uri="{FF2B5EF4-FFF2-40B4-BE49-F238E27FC236}">
                <a16:creationId xmlns:a16="http://schemas.microsoft.com/office/drawing/2014/main" id="{F3691229-23C8-071C-AC20-852E08D7D2E1}"/>
              </a:ext>
            </a:extLst>
          </p:cNvPr>
          <p:cNvSpPr txBox="1"/>
          <p:nvPr userDrawn="1"/>
        </p:nvSpPr>
        <p:spPr>
          <a:xfrm>
            <a:off x="6680886" y="4777946"/>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A29F7FF3-523D-B895-7D9B-3E3C2FB3AE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4255" y="712999"/>
            <a:ext cx="2863694" cy="319456"/>
          </a:xfrm>
          <a:prstGeom prst="rect">
            <a:avLst/>
          </a:prstGeom>
        </p:spPr>
      </p:pic>
      <p:sp>
        <p:nvSpPr>
          <p:cNvPr id="11" name="Rectangle 10">
            <a:extLst>
              <a:ext uri="{FF2B5EF4-FFF2-40B4-BE49-F238E27FC236}">
                <a16:creationId xmlns:a16="http://schemas.microsoft.com/office/drawing/2014/main" id="{A105C104-E975-BBB3-7ACC-16F7C3C4AB8E}"/>
              </a:ext>
            </a:extLst>
          </p:cNvPr>
          <p:cNvSpPr/>
          <p:nvPr userDrawn="1"/>
        </p:nvSpPr>
        <p:spPr>
          <a:xfrm rot="16200000">
            <a:off x="4535999" y="-1661420"/>
            <a:ext cx="72000" cy="9144000"/>
          </a:xfrm>
          <a:prstGeom prst="rect">
            <a:avLst/>
          </a:prstGeom>
          <a:solidFill>
            <a:srgbClr val="3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4606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Section Header">
    <p:bg>
      <p:bgPr>
        <a:solidFill>
          <a:schemeClr val="bg1"/>
        </a:solidFill>
        <a:effectLst/>
      </p:bgPr>
    </p:bg>
    <p:spTree>
      <p:nvGrpSpPr>
        <p:cNvPr id="1" name=""/>
        <p:cNvGrpSpPr/>
        <p:nvPr/>
      </p:nvGrpSpPr>
      <p:grpSpPr>
        <a:xfrm>
          <a:off x="0" y="0"/>
          <a:ext cx="0" cy="0"/>
          <a:chOff x="0" y="0"/>
          <a:chExt cx="0" cy="0"/>
        </a:xfrm>
      </p:grpSpPr>
      <p:pic>
        <p:nvPicPr>
          <p:cNvPr id="4" name="Picture 3" descr="A satellite in space over a planet&#10;&#10;Description automatically generated">
            <a:extLst>
              <a:ext uri="{FF2B5EF4-FFF2-40B4-BE49-F238E27FC236}">
                <a16:creationId xmlns:a16="http://schemas.microsoft.com/office/drawing/2014/main" id="{906BAF58-9640-399A-B90D-35F3D1DB3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0" y="0"/>
            <a:ext cx="4572000" cy="4372215"/>
          </a:xfrm>
          <a:prstGeom prst="rect">
            <a:avLst/>
          </a:prstGeom>
        </p:spPr>
      </p:pic>
      <p:sp>
        <p:nvSpPr>
          <p:cNvPr id="13" name="Rectangle 12">
            <a:extLst>
              <a:ext uri="{FF2B5EF4-FFF2-40B4-BE49-F238E27FC236}">
                <a16:creationId xmlns:a16="http://schemas.microsoft.com/office/drawing/2014/main" id="{6BC18ADA-CC64-04F5-08FE-0BF0722ABD5B}"/>
              </a:ext>
            </a:extLst>
          </p:cNvPr>
          <p:cNvSpPr/>
          <p:nvPr userDrawn="1"/>
        </p:nvSpPr>
        <p:spPr>
          <a:xfrm>
            <a:off x="4570680" y="-1"/>
            <a:ext cx="72000" cy="4370400"/>
          </a:xfrm>
          <a:prstGeom prst="rect">
            <a:avLst/>
          </a:prstGeom>
          <a:solidFill>
            <a:srgbClr val="3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913F5FEE-6BB0-E610-5E40-E454658A1308}"/>
              </a:ext>
            </a:extLst>
          </p:cNvPr>
          <p:cNvSpPr>
            <a:spLocks noGrp="1"/>
          </p:cNvSpPr>
          <p:nvPr>
            <p:ph type="body" sz="quarter" idx="13" hasCustomPrompt="1"/>
          </p:nvPr>
        </p:nvSpPr>
        <p:spPr>
          <a:xfrm>
            <a:off x="547140" y="1881161"/>
            <a:ext cx="3760699" cy="703608"/>
          </a:xfrm>
        </p:spPr>
        <p:txBody>
          <a:bodyPr lIns="0" rIns="0"/>
          <a:lstStyle>
            <a:lvl1pPr>
              <a:lnSpc>
                <a:spcPct val="100000"/>
              </a:lnSpc>
              <a:defRPr sz="3500" b="0" i="0">
                <a:solidFill>
                  <a:srgbClr val="183E49"/>
                </a:solidFill>
                <a:latin typeface="Segoe UI" panose="020B0502040204020203" pitchFamily="34" charset="0"/>
                <a:cs typeface="Segoe UI" panose="020B0502040204020203" pitchFamily="34" charset="0"/>
              </a:defRPr>
            </a:lvl1pPr>
          </a:lstStyle>
          <a:p>
            <a:pPr lvl="0"/>
            <a:r>
              <a:rPr lang="en-GB"/>
              <a:t>Separation Slide 3</a:t>
            </a:r>
            <a:endParaRPr lang="en-US"/>
          </a:p>
        </p:txBody>
      </p:sp>
    </p:spTree>
    <p:extLst>
      <p:ext uri="{BB962C8B-B14F-4D97-AF65-F5344CB8AC3E}">
        <p14:creationId xmlns:p14="http://schemas.microsoft.com/office/powerpoint/2010/main" val="21322602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BFEBD-6140-A07A-AA14-15EFF7B5A382}"/>
              </a:ext>
            </a:extLst>
          </p:cNvPr>
          <p:cNvSpPr/>
          <p:nvPr userDrawn="1"/>
        </p:nvSpPr>
        <p:spPr>
          <a:xfrm>
            <a:off x="0" y="0"/>
            <a:ext cx="9144000" cy="5145088"/>
          </a:xfrm>
          <a:prstGeom prst="rect">
            <a:avLst/>
          </a:prstGeom>
          <a:solidFill>
            <a:srgbClr val="FF4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8BB4D1-9F9B-0F97-4C47-ADF18AAD4117}"/>
              </a:ext>
            </a:extLst>
          </p:cNvPr>
          <p:cNvSpPr/>
          <p:nvPr userDrawn="1"/>
        </p:nvSpPr>
        <p:spPr>
          <a:xfrm>
            <a:off x="0" y="1804086"/>
            <a:ext cx="9144000" cy="1532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8166706D-8D5C-F800-A48E-CF0A6156E7F9}"/>
              </a:ext>
            </a:extLst>
          </p:cNvPr>
          <p:cNvSpPr>
            <a:spLocks noGrp="1"/>
          </p:cNvSpPr>
          <p:nvPr>
            <p:ph type="body" sz="quarter" idx="13" hasCustomPrompt="1"/>
          </p:nvPr>
        </p:nvSpPr>
        <p:spPr>
          <a:xfrm>
            <a:off x="0" y="2221534"/>
            <a:ext cx="9144000" cy="703608"/>
          </a:xfrm>
          <a:prstGeom prst="rect">
            <a:avLst/>
          </a:prstGeom>
        </p:spPr>
        <p:txBody>
          <a:bodyPr lIns="0" tIns="0" rIns="0" bIns="0" anchor="ctr" anchorCtr="1"/>
          <a:lstStyle>
            <a:lvl1pPr marL="0" indent="0" algn="ctr">
              <a:lnSpc>
                <a:spcPct val="100000"/>
              </a:lnSpc>
              <a:tabLst>
                <a:tab pos="6970713" algn="l"/>
              </a:tabLst>
              <a:defRPr sz="6000" b="0" i="0">
                <a:solidFill>
                  <a:srgbClr val="3B3B3B"/>
                </a:solidFill>
                <a:latin typeface="Segoe UI" panose="020B0502040204020203" pitchFamily="34" charset="0"/>
                <a:cs typeface="Segoe UI" panose="020B0502040204020203" pitchFamily="34" charset="0"/>
              </a:defRPr>
            </a:lvl1pPr>
          </a:lstStyle>
          <a:p>
            <a:pPr lvl="0"/>
            <a:r>
              <a:rPr lang="en-GB"/>
              <a:t>Thank You</a:t>
            </a:r>
            <a:endParaRPr lang="en-US"/>
          </a:p>
        </p:txBody>
      </p:sp>
      <p:pic>
        <p:nvPicPr>
          <p:cNvPr id="8" name="Picture 7">
            <a:extLst>
              <a:ext uri="{FF2B5EF4-FFF2-40B4-BE49-F238E27FC236}">
                <a16:creationId xmlns:a16="http://schemas.microsoft.com/office/drawing/2014/main" id="{42C051D2-270F-044A-C081-D845F2D43D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7562" y="4373109"/>
            <a:ext cx="1548877" cy="172783"/>
          </a:xfrm>
          <a:prstGeom prst="rect">
            <a:avLst/>
          </a:prstGeom>
        </p:spPr>
      </p:pic>
      <p:cxnSp>
        <p:nvCxnSpPr>
          <p:cNvPr id="9" name="Straight Connector 8">
            <a:extLst>
              <a:ext uri="{FF2B5EF4-FFF2-40B4-BE49-F238E27FC236}">
                <a16:creationId xmlns:a16="http://schemas.microsoft.com/office/drawing/2014/main" id="{CF3992D9-C57C-F7F0-066B-81BB83E109D3}"/>
              </a:ext>
            </a:extLst>
          </p:cNvPr>
          <p:cNvCxnSpPr>
            <a:cxnSpLocks/>
          </p:cNvCxnSpPr>
          <p:nvPr userDrawn="1"/>
        </p:nvCxnSpPr>
        <p:spPr>
          <a:xfrm>
            <a:off x="539016" y="4695811"/>
            <a:ext cx="8065968"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09434EC-6C4E-55C3-D09D-BD87B6D225C0}"/>
              </a:ext>
            </a:extLst>
          </p:cNvPr>
          <p:cNvSpPr txBox="1"/>
          <p:nvPr userDrawn="1"/>
        </p:nvSpPr>
        <p:spPr>
          <a:xfrm>
            <a:off x="0" y="4762003"/>
            <a:ext cx="9144000" cy="253916"/>
          </a:xfrm>
          <a:prstGeom prst="rect">
            <a:avLst/>
          </a:prstGeom>
          <a:noFill/>
        </p:spPr>
        <p:txBody>
          <a:bodyPr wrap="square" rtlCol="0">
            <a:spAutoFit/>
          </a:bodyPr>
          <a:lstStyle/>
          <a:p>
            <a:pPr algn="ctr"/>
            <a:r>
              <a:rPr lang="en-GB" sz="1050" b="0" i="0" u="none" strike="noStrike" err="1">
                <a:solidFill>
                  <a:schemeClr val="bg1"/>
                </a:solidFill>
                <a:effectLst/>
                <a:latin typeface="Calibri" panose="020F0502020204030204" pitchFamily="34" charset="0"/>
              </a:rPr>
              <a:t>stariongroup.eu</a:t>
            </a:r>
            <a:endParaRPr lang="en-US" sz="105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9468406"/>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guide id="3" orient="horz" pos="1076" userDrawn="1">
          <p15:clr>
            <a:srgbClr val="FBAE40"/>
          </p15:clr>
        </p15:guide>
        <p15:guide id="4" orient="horz" pos="216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chemeClr val="bg1"/>
        </a:solidFill>
        <a:effectLst/>
      </p:bgPr>
    </p:bg>
    <p:spTree>
      <p:nvGrpSpPr>
        <p:cNvPr id="1" name=""/>
        <p:cNvGrpSpPr/>
        <p:nvPr/>
      </p:nvGrpSpPr>
      <p:grpSpPr>
        <a:xfrm>
          <a:off x="0" y="0"/>
          <a:ext cx="0" cy="0"/>
          <a:chOff x="0" y="0"/>
          <a:chExt cx="0" cy="0"/>
        </a:xfrm>
      </p:grpSpPr>
      <p:pic>
        <p:nvPicPr>
          <p:cNvPr id="8" name="Picture 7" descr="A satellite in space above the earth&#10;&#10;Description automatically generated">
            <a:extLst>
              <a:ext uri="{FF2B5EF4-FFF2-40B4-BE49-F238E27FC236}">
                <a16:creationId xmlns:a16="http://schemas.microsoft.com/office/drawing/2014/main" id="{1ED62381-525C-90AE-07CA-1D5E27C2BBF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587"/>
          <a:stretch/>
        </p:blipFill>
        <p:spPr>
          <a:xfrm>
            <a:off x="4563035" y="0"/>
            <a:ext cx="4607860" cy="4374123"/>
          </a:xfrm>
          <a:prstGeom prst="rect">
            <a:avLst/>
          </a:prstGeom>
        </p:spPr>
      </p:pic>
      <p:sp>
        <p:nvSpPr>
          <p:cNvPr id="2" name="Text Placeholder 4">
            <a:extLst>
              <a:ext uri="{FF2B5EF4-FFF2-40B4-BE49-F238E27FC236}">
                <a16:creationId xmlns:a16="http://schemas.microsoft.com/office/drawing/2014/main" id="{913F5FEE-6BB0-E610-5E40-E454658A1308}"/>
              </a:ext>
            </a:extLst>
          </p:cNvPr>
          <p:cNvSpPr>
            <a:spLocks noGrp="1"/>
          </p:cNvSpPr>
          <p:nvPr>
            <p:ph type="body" sz="quarter" idx="13" hasCustomPrompt="1"/>
          </p:nvPr>
        </p:nvSpPr>
        <p:spPr>
          <a:xfrm>
            <a:off x="547140" y="1881161"/>
            <a:ext cx="3760699" cy="703608"/>
          </a:xfrm>
        </p:spPr>
        <p:txBody>
          <a:bodyPr lIns="0" rIns="0"/>
          <a:lstStyle>
            <a:lvl1pPr>
              <a:lnSpc>
                <a:spcPct val="100000"/>
              </a:lnSpc>
              <a:defRPr sz="3500" b="0" i="0">
                <a:solidFill>
                  <a:srgbClr val="183E49"/>
                </a:solidFill>
                <a:latin typeface="Segoe UI" panose="020B0502040204020203" pitchFamily="34" charset="0"/>
                <a:cs typeface="Segoe UI" panose="020B0502040204020203" pitchFamily="34" charset="0"/>
              </a:defRPr>
            </a:lvl1pPr>
          </a:lstStyle>
          <a:p>
            <a:pPr lvl="0"/>
            <a:r>
              <a:rPr lang="en-GB"/>
              <a:t>Separation Slide 4</a:t>
            </a:r>
            <a:endParaRPr lang="en-US"/>
          </a:p>
        </p:txBody>
      </p:sp>
    </p:spTree>
    <p:extLst>
      <p:ext uri="{BB962C8B-B14F-4D97-AF65-F5344CB8AC3E}">
        <p14:creationId xmlns:p14="http://schemas.microsoft.com/office/powerpoint/2010/main" val="18678752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Section Header">
    <p:bg>
      <p:bgPr>
        <a:solidFill>
          <a:schemeClr val="bg1"/>
        </a:solidFill>
        <a:effectLst/>
      </p:bgPr>
    </p:bg>
    <p:spTree>
      <p:nvGrpSpPr>
        <p:cNvPr id="1" name=""/>
        <p:cNvGrpSpPr/>
        <p:nvPr/>
      </p:nvGrpSpPr>
      <p:grpSpPr>
        <a:xfrm>
          <a:off x="0" y="0"/>
          <a:ext cx="0" cy="0"/>
          <a:chOff x="0" y="0"/>
          <a:chExt cx="0" cy="0"/>
        </a:xfrm>
      </p:grpSpPr>
      <p:pic>
        <p:nvPicPr>
          <p:cNvPr id="9" name="Picture 8" descr="A satellite flying over a planet&#10;&#10;Description automatically generated">
            <a:extLst>
              <a:ext uri="{FF2B5EF4-FFF2-40B4-BE49-F238E27FC236}">
                <a16:creationId xmlns:a16="http://schemas.microsoft.com/office/drawing/2014/main" id="{6D37B2A5-1717-35A1-5F04-B6A4158CE8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0" y="0"/>
            <a:ext cx="4572000" cy="4374450"/>
          </a:xfrm>
          <a:prstGeom prst="rect">
            <a:avLst/>
          </a:prstGeom>
        </p:spPr>
      </p:pic>
      <p:sp>
        <p:nvSpPr>
          <p:cNvPr id="13" name="Rectangle 12">
            <a:extLst>
              <a:ext uri="{FF2B5EF4-FFF2-40B4-BE49-F238E27FC236}">
                <a16:creationId xmlns:a16="http://schemas.microsoft.com/office/drawing/2014/main" id="{6BC18ADA-CC64-04F5-08FE-0BF0722ABD5B}"/>
              </a:ext>
            </a:extLst>
          </p:cNvPr>
          <p:cNvSpPr/>
          <p:nvPr userDrawn="1"/>
        </p:nvSpPr>
        <p:spPr>
          <a:xfrm>
            <a:off x="4570680" y="-1"/>
            <a:ext cx="72000" cy="4370400"/>
          </a:xfrm>
          <a:prstGeom prst="rect">
            <a:avLst/>
          </a:prstGeom>
          <a:solidFill>
            <a:srgbClr val="3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86925BE6-1FE9-494F-8FE4-138E175E7064}"/>
              </a:ext>
            </a:extLst>
          </p:cNvPr>
          <p:cNvSpPr>
            <a:spLocks noGrp="1"/>
          </p:cNvSpPr>
          <p:nvPr>
            <p:ph type="body" sz="quarter" idx="13" hasCustomPrompt="1"/>
          </p:nvPr>
        </p:nvSpPr>
        <p:spPr>
          <a:xfrm>
            <a:off x="547140" y="1881161"/>
            <a:ext cx="3760699" cy="703608"/>
          </a:xfrm>
        </p:spPr>
        <p:txBody>
          <a:bodyPr lIns="0" rIns="0"/>
          <a:lstStyle>
            <a:lvl1pPr>
              <a:lnSpc>
                <a:spcPct val="100000"/>
              </a:lnSpc>
              <a:defRPr sz="3500" b="0" i="0">
                <a:solidFill>
                  <a:srgbClr val="183E49"/>
                </a:solidFill>
                <a:latin typeface="Segoe UI" panose="020B0502040204020203" pitchFamily="34" charset="0"/>
                <a:cs typeface="Segoe UI" panose="020B0502040204020203" pitchFamily="34" charset="0"/>
              </a:defRPr>
            </a:lvl1pPr>
          </a:lstStyle>
          <a:p>
            <a:pPr lvl="0"/>
            <a:r>
              <a:rPr lang="en-GB"/>
              <a:t>Separation Slide 5</a:t>
            </a:r>
            <a:endParaRPr lang="en-US"/>
          </a:p>
        </p:txBody>
      </p:sp>
    </p:spTree>
    <p:extLst>
      <p:ext uri="{BB962C8B-B14F-4D97-AF65-F5344CB8AC3E}">
        <p14:creationId xmlns:p14="http://schemas.microsoft.com/office/powerpoint/2010/main" val="663705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chemeClr val="bg1"/>
        </a:solidFill>
        <a:effectLst/>
      </p:bgPr>
    </p:bg>
    <p:spTree>
      <p:nvGrpSpPr>
        <p:cNvPr id="1" name=""/>
        <p:cNvGrpSpPr/>
        <p:nvPr/>
      </p:nvGrpSpPr>
      <p:grpSpPr>
        <a:xfrm>
          <a:off x="0" y="0"/>
          <a:ext cx="0" cy="0"/>
          <a:chOff x="0" y="0"/>
          <a:chExt cx="0" cy="0"/>
        </a:xfrm>
      </p:grpSpPr>
      <p:pic>
        <p:nvPicPr>
          <p:cNvPr id="2" name="Picture 1" descr="A satellite in space above clouds&#10;&#10;Description automatically generated">
            <a:extLst>
              <a:ext uri="{FF2B5EF4-FFF2-40B4-BE49-F238E27FC236}">
                <a16:creationId xmlns:a16="http://schemas.microsoft.com/office/drawing/2014/main" id="{23CD760F-BDA9-904A-F60D-F37F1C27DB8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572000" y="0"/>
            <a:ext cx="4572000" cy="4377128"/>
          </a:xfrm>
          <a:prstGeom prst="rect">
            <a:avLst/>
          </a:prstGeom>
        </p:spPr>
      </p:pic>
      <p:sp>
        <p:nvSpPr>
          <p:cNvPr id="10" name="Text Placeholder 4">
            <a:extLst>
              <a:ext uri="{FF2B5EF4-FFF2-40B4-BE49-F238E27FC236}">
                <a16:creationId xmlns:a16="http://schemas.microsoft.com/office/drawing/2014/main" id="{CDABF664-5136-3374-EC80-0C80C629375A}"/>
              </a:ext>
            </a:extLst>
          </p:cNvPr>
          <p:cNvSpPr>
            <a:spLocks noGrp="1"/>
          </p:cNvSpPr>
          <p:nvPr>
            <p:ph type="body" sz="quarter" idx="13" hasCustomPrompt="1"/>
          </p:nvPr>
        </p:nvSpPr>
        <p:spPr>
          <a:xfrm>
            <a:off x="547140" y="1881161"/>
            <a:ext cx="3760699" cy="703608"/>
          </a:xfrm>
        </p:spPr>
        <p:txBody>
          <a:bodyPr lIns="0" rIns="0"/>
          <a:lstStyle>
            <a:lvl1pPr>
              <a:lnSpc>
                <a:spcPct val="100000"/>
              </a:lnSpc>
              <a:defRPr sz="3500" b="0" i="0">
                <a:solidFill>
                  <a:srgbClr val="183E49"/>
                </a:solidFill>
                <a:latin typeface="Segoe UI" panose="020B0502040204020203" pitchFamily="34" charset="0"/>
                <a:cs typeface="Segoe UI" panose="020B0502040204020203" pitchFamily="34" charset="0"/>
              </a:defRPr>
            </a:lvl1pPr>
          </a:lstStyle>
          <a:p>
            <a:pPr lvl="0"/>
            <a:r>
              <a:rPr lang="en-GB"/>
              <a:t>Separation Slide 6</a:t>
            </a:r>
            <a:endParaRPr lang="en-US"/>
          </a:p>
        </p:txBody>
      </p:sp>
    </p:spTree>
    <p:extLst>
      <p:ext uri="{BB962C8B-B14F-4D97-AF65-F5344CB8AC3E}">
        <p14:creationId xmlns:p14="http://schemas.microsoft.com/office/powerpoint/2010/main" val="6764310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FE2AB9-F8F7-DDF6-CB9D-04C0E85DCE01}"/>
              </a:ext>
            </a:extLst>
          </p:cNvPr>
          <p:cNvSpPr>
            <a:spLocks noGrp="1"/>
          </p:cNvSpPr>
          <p:nvPr>
            <p:ph type="body" sz="quarter" idx="16" hasCustomPrompt="1"/>
          </p:nvPr>
        </p:nvSpPr>
        <p:spPr>
          <a:xfrm>
            <a:off x="539552" y="379381"/>
            <a:ext cx="2998787"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sp>
        <p:nvSpPr>
          <p:cNvPr id="7" name="Text Placeholder 1">
            <a:extLst>
              <a:ext uri="{FF2B5EF4-FFF2-40B4-BE49-F238E27FC236}">
                <a16:creationId xmlns:a16="http://schemas.microsoft.com/office/drawing/2014/main" id="{DD676504-E931-879B-D955-7C8A5BA9ED9E}"/>
              </a:ext>
            </a:extLst>
          </p:cNvPr>
          <p:cNvSpPr>
            <a:spLocks noGrp="1"/>
          </p:cNvSpPr>
          <p:nvPr>
            <p:ph type="body" sz="quarter" idx="17" hasCustomPrompt="1"/>
          </p:nvPr>
        </p:nvSpPr>
        <p:spPr>
          <a:xfrm>
            <a:off x="539552" y="945856"/>
            <a:ext cx="5315148" cy="3414436"/>
          </a:xfrm>
        </p:spPr>
        <p:txBody>
          <a:bodyPr lIns="0" rIns="0"/>
          <a:lstStyle>
            <a:lvl1pPr>
              <a:spcBef>
                <a:spcPts val="1400"/>
              </a:spcBef>
              <a:defRPr>
                <a:solidFill>
                  <a:srgbClr val="183E49"/>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 </a:t>
            </a:r>
          </a:p>
        </p:txBody>
      </p:sp>
      <p:cxnSp>
        <p:nvCxnSpPr>
          <p:cNvPr id="9" name="Straight Connector 8">
            <a:extLst>
              <a:ext uri="{FF2B5EF4-FFF2-40B4-BE49-F238E27FC236}">
                <a16:creationId xmlns:a16="http://schemas.microsoft.com/office/drawing/2014/main" id="{38F150E7-5B5F-10E5-EB90-1606547B65EA}"/>
              </a:ext>
            </a:extLst>
          </p:cNvPr>
          <p:cNvCxnSpPr>
            <a:cxnSpLocks/>
          </p:cNvCxnSpPr>
          <p:nvPr userDrawn="1"/>
        </p:nvCxnSpPr>
        <p:spPr>
          <a:xfrm>
            <a:off x="539552" y="869792"/>
            <a:ext cx="5315148"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Picture Placeholder 13">
            <a:extLst>
              <a:ext uri="{FF2B5EF4-FFF2-40B4-BE49-F238E27FC236}">
                <a16:creationId xmlns:a16="http://schemas.microsoft.com/office/drawing/2014/main" id="{0563C751-605B-2DEE-EEAD-77DF2028774A}"/>
              </a:ext>
            </a:extLst>
          </p:cNvPr>
          <p:cNvSpPr>
            <a:spLocks noGrp="1"/>
          </p:cNvSpPr>
          <p:nvPr>
            <p:ph type="pic" sz="quarter" idx="18"/>
          </p:nvPr>
        </p:nvSpPr>
        <p:spPr>
          <a:xfrm>
            <a:off x="6102350" y="359928"/>
            <a:ext cx="3041650" cy="4004745"/>
          </a:xfrm>
        </p:spPr>
        <p:txBody>
          <a:bodyPr/>
          <a:lstStyle/>
          <a:p>
            <a:endParaRPr lang="en-US"/>
          </a:p>
        </p:txBody>
      </p:sp>
    </p:spTree>
    <p:extLst>
      <p:ext uri="{BB962C8B-B14F-4D97-AF65-F5344CB8AC3E}">
        <p14:creationId xmlns:p14="http://schemas.microsoft.com/office/powerpoint/2010/main" val="422134677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FE2AB9-F8F7-DDF6-CB9D-04C0E85DCE01}"/>
              </a:ext>
            </a:extLst>
          </p:cNvPr>
          <p:cNvSpPr>
            <a:spLocks noGrp="1"/>
          </p:cNvSpPr>
          <p:nvPr>
            <p:ph type="body" sz="quarter" idx="16" hasCustomPrompt="1"/>
          </p:nvPr>
        </p:nvSpPr>
        <p:spPr>
          <a:xfrm>
            <a:off x="3341746" y="379381"/>
            <a:ext cx="2998787"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sp>
        <p:nvSpPr>
          <p:cNvPr id="7" name="Text Placeholder 1">
            <a:extLst>
              <a:ext uri="{FF2B5EF4-FFF2-40B4-BE49-F238E27FC236}">
                <a16:creationId xmlns:a16="http://schemas.microsoft.com/office/drawing/2014/main" id="{DD676504-E931-879B-D955-7C8A5BA9ED9E}"/>
              </a:ext>
            </a:extLst>
          </p:cNvPr>
          <p:cNvSpPr>
            <a:spLocks noGrp="1"/>
          </p:cNvSpPr>
          <p:nvPr>
            <p:ph type="body" sz="quarter" idx="17" hasCustomPrompt="1"/>
          </p:nvPr>
        </p:nvSpPr>
        <p:spPr>
          <a:xfrm>
            <a:off x="3341746" y="945856"/>
            <a:ext cx="5262702" cy="3448338"/>
          </a:xfrm>
        </p:spPr>
        <p:txBody>
          <a:bodyPr lIns="0" rIns="0"/>
          <a:lstStyle>
            <a:lvl1pPr>
              <a:spcBef>
                <a:spcPts val="1400"/>
              </a:spcBef>
              <a:defRPr sz="3600">
                <a:solidFill>
                  <a:srgbClr val="3B3B3B"/>
                </a:solidFill>
              </a:defRPr>
            </a:lvl1pPr>
          </a:lstStyle>
          <a:p>
            <a:pPr>
              <a:lnSpc>
                <a:spcPct val="100000"/>
              </a:lnSpc>
            </a:pPr>
            <a:r>
              <a:rPr lang="en-GB" sz="1400">
                <a:solidFill>
                  <a:srgbClr val="183E49"/>
                </a:solidFill>
                <a:effectLst/>
                <a:latin typeface="Segoe UI" panose="020B0502040204020203" pitchFamily="34" charset="0"/>
              </a:rPr>
              <a:t>For slides that have a greater amount of text. </a:t>
            </a:r>
          </a:p>
        </p:txBody>
      </p:sp>
      <p:cxnSp>
        <p:nvCxnSpPr>
          <p:cNvPr id="9" name="Straight Connector 8">
            <a:extLst>
              <a:ext uri="{FF2B5EF4-FFF2-40B4-BE49-F238E27FC236}">
                <a16:creationId xmlns:a16="http://schemas.microsoft.com/office/drawing/2014/main" id="{38F150E7-5B5F-10E5-EB90-1606547B65EA}"/>
              </a:ext>
            </a:extLst>
          </p:cNvPr>
          <p:cNvCxnSpPr>
            <a:cxnSpLocks/>
          </p:cNvCxnSpPr>
          <p:nvPr userDrawn="1"/>
        </p:nvCxnSpPr>
        <p:spPr>
          <a:xfrm>
            <a:off x="3341746" y="869792"/>
            <a:ext cx="5262702"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Picture Placeholder 13">
            <a:extLst>
              <a:ext uri="{FF2B5EF4-FFF2-40B4-BE49-F238E27FC236}">
                <a16:creationId xmlns:a16="http://schemas.microsoft.com/office/drawing/2014/main" id="{6B69D310-8724-97A6-E615-651E1E450D13}"/>
              </a:ext>
            </a:extLst>
          </p:cNvPr>
          <p:cNvSpPr>
            <a:spLocks noGrp="1"/>
          </p:cNvSpPr>
          <p:nvPr>
            <p:ph type="pic" sz="quarter" idx="18" hasCustomPrompt="1"/>
          </p:nvPr>
        </p:nvSpPr>
        <p:spPr>
          <a:xfrm>
            <a:off x="0" y="370031"/>
            <a:ext cx="3041650" cy="4004745"/>
          </a:xfrm>
        </p:spPr>
        <p:txBody>
          <a:bodyPr/>
          <a:lstStyle>
            <a:lvl1pPr>
              <a:defRPr/>
            </a:lvl1pPr>
          </a:lstStyle>
          <a:p>
            <a:r>
              <a:rPr lang="en-US"/>
              <a:t>Add picture</a:t>
            </a:r>
          </a:p>
        </p:txBody>
      </p:sp>
    </p:spTree>
    <p:extLst>
      <p:ext uri="{BB962C8B-B14F-4D97-AF65-F5344CB8AC3E}">
        <p14:creationId xmlns:p14="http://schemas.microsoft.com/office/powerpoint/2010/main" val="36274912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2A8BC6-CD08-C6FD-E298-31E7CE79B98D}"/>
              </a:ext>
            </a:extLst>
          </p:cNvPr>
          <p:cNvSpPr/>
          <p:nvPr userDrawn="1"/>
        </p:nvSpPr>
        <p:spPr>
          <a:xfrm>
            <a:off x="6588124" y="1074421"/>
            <a:ext cx="2011806" cy="3290375"/>
          </a:xfrm>
          <a:prstGeom prst="rect">
            <a:avLst/>
          </a:prstGeom>
          <a:solidFill>
            <a:srgbClr val="183E49">
              <a:alpha val="4060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B56DAD-34F8-B0CF-324F-B9DE726E5A66}"/>
              </a:ext>
            </a:extLst>
          </p:cNvPr>
          <p:cNvSpPr/>
          <p:nvPr userDrawn="1"/>
        </p:nvSpPr>
        <p:spPr>
          <a:xfrm>
            <a:off x="4572062" y="1074421"/>
            <a:ext cx="2016000" cy="3290375"/>
          </a:xfrm>
          <a:prstGeom prst="rect">
            <a:avLst/>
          </a:prstGeom>
          <a:solidFill>
            <a:srgbClr val="183E49">
              <a:alpha val="5988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D2125C6-87CC-03C6-CDF3-6EC6707EA7B9}"/>
              </a:ext>
            </a:extLst>
          </p:cNvPr>
          <p:cNvSpPr/>
          <p:nvPr userDrawn="1"/>
        </p:nvSpPr>
        <p:spPr>
          <a:xfrm>
            <a:off x="2560320" y="1074421"/>
            <a:ext cx="2011680" cy="3290375"/>
          </a:xfrm>
          <a:prstGeom prst="rect">
            <a:avLst/>
          </a:prstGeom>
          <a:solidFill>
            <a:srgbClr val="183E49">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2840E9B3-AE17-3802-CF9A-CC4A22FE9F3F}"/>
              </a:ext>
            </a:extLst>
          </p:cNvPr>
          <p:cNvSpPr>
            <a:spLocks noGrp="1"/>
          </p:cNvSpPr>
          <p:nvPr>
            <p:ph type="body" sz="quarter" idx="16" hasCustomPrompt="1"/>
          </p:nvPr>
        </p:nvSpPr>
        <p:spPr>
          <a:xfrm>
            <a:off x="539552" y="379381"/>
            <a:ext cx="8064896" cy="490401"/>
          </a:xfrm>
        </p:spPr>
        <p:txBody>
          <a:bodyPr lIns="0" tIns="0" rIns="0" bIns="0"/>
          <a:lstStyle>
            <a:lvl1pPr>
              <a:defRPr sz="2800" b="0" i="0">
                <a:solidFill>
                  <a:srgbClr val="183E49"/>
                </a:solidFill>
                <a:latin typeface="Segoe UI" panose="020B0502040204020203" pitchFamily="34" charset="0"/>
                <a:cs typeface="Segoe UI" panose="020B0502040204020203" pitchFamily="34" charset="0"/>
              </a:defRPr>
            </a:lvl1pPr>
          </a:lstStyle>
          <a:p>
            <a:pPr lvl="0"/>
            <a:r>
              <a:rPr lang="en-GB"/>
              <a:t>Text title here</a:t>
            </a:r>
            <a:endParaRPr lang="en-US"/>
          </a:p>
        </p:txBody>
      </p:sp>
      <p:cxnSp>
        <p:nvCxnSpPr>
          <p:cNvPr id="4" name="Straight Connector 3">
            <a:extLst>
              <a:ext uri="{FF2B5EF4-FFF2-40B4-BE49-F238E27FC236}">
                <a16:creationId xmlns:a16="http://schemas.microsoft.com/office/drawing/2014/main" id="{2A727F2B-4B22-49AF-3DA7-B1EB6E8C7958}"/>
              </a:ext>
            </a:extLst>
          </p:cNvPr>
          <p:cNvCxnSpPr>
            <a:cxnSpLocks/>
          </p:cNvCxnSpPr>
          <p:nvPr userDrawn="1"/>
        </p:nvCxnSpPr>
        <p:spPr>
          <a:xfrm>
            <a:off x="539552" y="869792"/>
            <a:ext cx="806489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CB8EE1-7A3A-2B45-2EB3-0C12B67C6A9D}"/>
              </a:ext>
            </a:extLst>
          </p:cNvPr>
          <p:cNvSpPr>
            <a:spLocks noGrp="1"/>
          </p:cNvSpPr>
          <p:nvPr>
            <p:ph type="body" sz="quarter" idx="18" hasCustomPrompt="1"/>
          </p:nvPr>
        </p:nvSpPr>
        <p:spPr>
          <a:xfrm>
            <a:off x="539552" y="1072368"/>
            <a:ext cx="1921707" cy="3296932"/>
          </a:xfrm>
        </p:spPr>
        <p:txBody>
          <a:bodyPr lIns="0" tIns="0" rIns="0" bIns="0"/>
          <a:lstStyle>
            <a:lvl1pPr>
              <a:defRPr>
                <a:solidFill>
                  <a:srgbClr val="3B3B3B"/>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pic>
        <p:nvPicPr>
          <p:cNvPr id="18" name="Picture 17" descr="A satellite in space above the earth&#10;&#10;Description automatically generated">
            <a:extLst>
              <a:ext uri="{FF2B5EF4-FFF2-40B4-BE49-F238E27FC236}">
                <a16:creationId xmlns:a16="http://schemas.microsoft.com/office/drawing/2014/main" id="{EA586C37-06A5-53E3-DD49-0460256441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48838" y="3391032"/>
            <a:ext cx="1824037" cy="891760"/>
          </a:xfrm>
          <a:prstGeom prst="rect">
            <a:avLst/>
          </a:prstGeom>
        </p:spPr>
      </p:pic>
      <p:sp>
        <p:nvSpPr>
          <p:cNvPr id="12" name="Picture Placeholder 11">
            <a:extLst>
              <a:ext uri="{FF2B5EF4-FFF2-40B4-BE49-F238E27FC236}">
                <a16:creationId xmlns:a16="http://schemas.microsoft.com/office/drawing/2014/main" id="{534351A9-1336-5039-093A-35696F0621C4}"/>
              </a:ext>
            </a:extLst>
          </p:cNvPr>
          <p:cNvSpPr>
            <a:spLocks noGrp="1"/>
          </p:cNvSpPr>
          <p:nvPr>
            <p:ph type="pic" sz="quarter" idx="19"/>
          </p:nvPr>
        </p:nvSpPr>
        <p:spPr>
          <a:xfrm>
            <a:off x="2648837" y="3383536"/>
            <a:ext cx="1824037" cy="891760"/>
          </a:xfrm>
        </p:spPr>
        <p:txBody>
          <a:bodyPr/>
          <a:lstStyle/>
          <a:p>
            <a:endParaRPr lang="en-US"/>
          </a:p>
        </p:txBody>
      </p:sp>
      <p:pic>
        <p:nvPicPr>
          <p:cNvPr id="22" name="Picture 21" descr="A satellite in space above the earth&#10;&#10;Description automatically generated">
            <a:extLst>
              <a:ext uri="{FF2B5EF4-FFF2-40B4-BE49-F238E27FC236}">
                <a16:creationId xmlns:a16="http://schemas.microsoft.com/office/drawing/2014/main" id="{6D03FD23-9F26-4FB6-587E-2B3EF431B1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65015" y="3391032"/>
            <a:ext cx="1824037" cy="891760"/>
          </a:xfrm>
          <a:prstGeom prst="rect">
            <a:avLst/>
          </a:prstGeom>
        </p:spPr>
      </p:pic>
      <p:sp>
        <p:nvSpPr>
          <p:cNvPr id="23" name="Picture Placeholder 11">
            <a:extLst>
              <a:ext uri="{FF2B5EF4-FFF2-40B4-BE49-F238E27FC236}">
                <a16:creationId xmlns:a16="http://schemas.microsoft.com/office/drawing/2014/main" id="{0AE66B1E-F725-E2A2-17AD-26A68E214EEF}"/>
              </a:ext>
            </a:extLst>
          </p:cNvPr>
          <p:cNvSpPr>
            <a:spLocks noGrp="1"/>
          </p:cNvSpPr>
          <p:nvPr>
            <p:ph type="pic" sz="quarter" idx="20"/>
          </p:nvPr>
        </p:nvSpPr>
        <p:spPr>
          <a:xfrm>
            <a:off x="4667731" y="3383536"/>
            <a:ext cx="1824037" cy="891760"/>
          </a:xfrm>
        </p:spPr>
        <p:txBody>
          <a:bodyPr/>
          <a:lstStyle/>
          <a:p>
            <a:endParaRPr lang="en-US"/>
          </a:p>
        </p:txBody>
      </p:sp>
      <p:pic>
        <p:nvPicPr>
          <p:cNvPr id="24" name="Picture 23" descr="A satellite in space above the earth&#10;&#10;Description automatically generated">
            <a:extLst>
              <a:ext uri="{FF2B5EF4-FFF2-40B4-BE49-F238E27FC236}">
                <a16:creationId xmlns:a16="http://schemas.microsoft.com/office/drawing/2014/main" id="{FBE93139-08D3-E71A-0091-4FF8E3926E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81192" y="3391032"/>
            <a:ext cx="1824037" cy="891760"/>
          </a:xfrm>
          <a:prstGeom prst="rect">
            <a:avLst/>
          </a:prstGeom>
        </p:spPr>
      </p:pic>
      <p:sp>
        <p:nvSpPr>
          <p:cNvPr id="25" name="Picture Placeholder 11">
            <a:extLst>
              <a:ext uri="{FF2B5EF4-FFF2-40B4-BE49-F238E27FC236}">
                <a16:creationId xmlns:a16="http://schemas.microsoft.com/office/drawing/2014/main" id="{C4CFC5FD-2EF6-6052-39FE-EFE259F5C627}"/>
              </a:ext>
            </a:extLst>
          </p:cNvPr>
          <p:cNvSpPr>
            <a:spLocks noGrp="1"/>
          </p:cNvSpPr>
          <p:nvPr>
            <p:ph type="pic" sz="quarter" idx="21"/>
          </p:nvPr>
        </p:nvSpPr>
        <p:spPr>
          <a:xfrm>
            <a:off x="6685953" y="3383536"/>
            <a:ext cx="1824037" cy="891760"/>
          </a:xfrm>
        </p:spPr>
        <p:txBody>
          <a:bodyPr/>
          <a:lstStyle/>
          <a:p>
            <a:endParaRPr lang="en-US"/>
          </a:p>
        </p:txBody>
      </p:sp>
      <p:sp>
        <p:nvSpPr>
          <p:cNvPr id="8" name="Text Placeholder 2">
            <a:extLst>
              <a:ext uri="{FF2B5EF4-FFF2-40B4-BE49-F238E27FC236}">
                <a16:creationId xmlns:a16="http://schemas.microsoft.com/office/drawing/2014/main" id="{4013151E-AA42-5549-6100-F4164C6642E6}"/>
              </a:ext>
            </a:extLst>
          </p:cNvPr>
          <p:cNvSpPr>
            <a:spLocks noGrp="1"/>
          </p:cNvSpPr>
          <p:nvPr>
            <p:ph type="body" sz="quarter" idx="24" hasCustomPrompt="1"/>
          </p:nvPr>
        </p:nvSpPr>
        <p:spPr>
          <a:xfrm>
            <a:off x="2627784" y="1132384"/>
            <a:ext cx="1854569" cy="2202487"/>
          </a:xfrm>
        </p:spPr>
        <p:txBody>
          <a:bodyPr lIns="0" tIns="0" rIns="0" bIns="0"/>
          <a:lstStyle>
            <a:lvl1pPr>
              <a:defRPr>
                <a:solidFill>
                  <a:schemeClr val="bg1"/>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
        <p:nvSpPr>
          <p:cNvPr id="11" name="Text Placeholder 2">
            <a:extLst>
              <a:ext uri="{FF2B5EF4-FFF2-40B4-BE49-F238E27FC236}">
                <a16:creationId xmlns:a16="http://schemas.microsoft.com/office/drawing/2014/main" id="{43BF8C20-C44E-CFB6-16A0-3C170AB6B09C}"/>
              </a:ext>
            </a:extLst>
          </p:cNvPr>
          <p:cNvSpPr>
            <a:spLocks noGrp="1"/>
          </p:cNvSpPr>
          <p:nvPr>
            <p:ph type="body" sz="quarter" idx="25" hasCustomPrompt="1"/>
          </p:nvPr>
        </p:nvSpPr>
        <p:spPr>
          <a:xfrm>
            <a:off x="4644008" y="1132384"/>
            <a:ext cx="1854569" cy="2202487"/>
          </a:xfrm>
        </p:spPr>
        <p:txBody>
          <a:bodyPr lIns="0" tIns="0" rIns="0" bIns="0"/>
          <a:lstStyle>
            <a:lvl1pPr>
              <a:defRPr>
                <a:solidFill>
                  <a:schemeClr val="bg1"/>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
        <p:nvSpPr>
          <p:cNvPr id="13" name="Text Placeholder 2">
            <a:extLst>
              <a:ext uri="{FF2B5EF4-FFF2-40B4-BE49-F238E27FC236}">
                <a16:creationId xmlns:a16="http://schemas.microsoft.com/office/drawing/2014/main" id="{5F8E4A00-9DAD-5C7B-19C1-BC4027ADF8C9}"/>
              </a:ext>
            </a:extLst>
          </p:cNvPr>
          <p:cNvSpPr>
            <a:spLocks noGrp="1"/>
          </p:cNvSpPr>
          <p:nvPr>
            <p:ph type="body" sz="quarter" idx="26" hasCustomPrompt="1"/>
          </p:nvPr>
        </p:nvSpPr>
        <p:spPr>
          <a:xfrm>
            <a:off x="6678162" y="1132384"/>
            <a:ext cx="1854569" cy="2202487"/>
          </a:xfrm>
        </p:spPr>
        <p:txBody>
          <a:bodyPr lIns="0" tIns="0" rIns="0" bIns="0"/>
          <a:lstStyle>
            <a:lvl1pPr>
              <a:defRPr>
                <a:solidFill>
                  <a:schemeClr val="bg1"/>
                </a:solidFill>
              </a:defRPr>
            </a:lvl1pPr>
          </a:lstStyle>
          <a:p>
            <a:r>
              <a:rPr lang="en-US">
                <a:solidFill>
                  <a:srgbClr val="3B3B3B"/>
                </a:solidFill>
                <a:latin typeface="Segoe UI" panose="020B0502040204020203" pitchFamily="34" charset="0"/>
                <a:cs typeface="Segoe UI" panose="020B0502040204020203" pitchFamily="34" charset="0"/>
              </a:rPr>
              <a:t>Text to go here</a:t>
            </a:r>
          </a:p>
        </p:txBody>
      </p:sp>
    </p:spTree>
    <p:extLst>
      <p:ext uri="{BB962C8B-B14F-4D97-AF65-F5344CB8AC3E}">
        <p14:creationId xmlns:p14="http://schemas.microsoft.com/office/powerpoint/2010/main" val="28068286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2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2BAFE35-F56D-DD41-A36E-5B0AD89C70DF}"/>
              </a:ext>
            </a:extLst>
          </p:cNvPr>
          <p:cNvCxnSpPr>
            <a:cxnSpLocks/>
          </p:cNvCxnSpPr>
          <p:nvPr userDrawn="1"/>
        </p:nvCxnSpPr>
        <p:spPr>
          <a:xfrm>
            <a:off x="947853" y="4776277"/>
            <a:ext cx="0" cy="288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0CA58732-49CB-F748-A57C-AF318839BB4C}"/>
              </a:ext>
            </a:extLst>
          </p:cNvPr>
          <p:cNvSpPr>
            <a:spLocks noGrp="1"/>
          </p:cNvSpPr>
          <p:nvPr>
            <p:ph type="title"/>
          </p:nvPr>
        </p:nvSpPr>
        <p:spPr>
          <a:xfrm>
            <a:off x="548640" y="447040"/>
            <a:ext cx="8041285" cy="673110"/>
          </a:xfrm>
          <a:prstGeom prst="rect">
            <a:avLst/>
          </a:prstGeom>
        </p:spPr>
        <p:txBody>
          <a:bodyPr vert="horz" lIns="91440" tIns="45720" rIns="91440" bIns="45720" rtlCol="0" anchor="t" anchorCtr="0">
            <a:noAutofit/>
          </a:bodyPr>
          <a:lstStyle/>
          <a:p>
            <a:r>
              <a:rPr lang="en-GB"/>
              <a:t>Edit Title</a:t>
            </a:r>
            <a:endParaRPr lang="en-BE"/>
          </a:p>
        </p:txBody>
      </p:sp>
      <p:sp>
        <p:nvSpPr>
          <p:cNvPr id="21" name="Text Placeholder 2">
            <a:extLst>
              <a:ext uri="{FF2B5EF4-FFF2-40B4-BE49-F238E27FC236}">
                <a16:creationId xmlns:a16="http://schemas.microsoft.com/office/drawing/2014/main" id="{F1AF1BB2-28E1-794D-9D3C-151059847B87}"/>
              </a:ext>
            </a:extLst>
          </p:cNvPr>
          <p:cNvSpPr>
            <a:spLocks noGrp="1"/>
          </p:cNvSpPr>
          <p:nvPr>
            <p:ph type="body" idx="1"/>
          </p:nvPr>
        </p:nvSpPr>
        <p:spPr>
          <a:xfrm>
            <a:off x="554075" y="1076961"/>
            <a:ext cx="8041285" cy="3373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and orange rectangle&#10;&#10;Description automatically generated">
            <a:extLst>
              <a:ext uri="{FF2B5EF4-FFF2-40B4-BE49-F238E27FC236}">
                <a16:creationId xmlns:a16="http://schemas.microsoft.com/office/drawing/2014/main" id="{5BD9C4E0-E6AB-ED58-4444-9DFC6422F16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366817" y="4726914"/>
            <a:ext cx="780757" cy="414204"/>
          </a:xfrm>
          <a:prstGeom prst="rect">
            <a:avLst/>
          </a:prstGeom>
        </p:spPr>
      </p:pic>
      <p:sp>
        <p:nvSpPr>
          <p:cNvPr id="18" name="Slide Number Placeholder 5">
            <a:extLst>
              <a:ext uri="{FF2B5EF4-FFF2-40B4-BE49-F238E27FC236}">
                <a16:creationId xmlns:a16="http://schemas.microsoft.com/office/drawing/2014/main" id="{CDE86EB9-A2DC-7140-AEBA-A02B3446B9D8}"/>
              </a:ext>
            </a:extLst>
          </p:cNvPr>
          <p:cNvSpPr txBox="1">
            <a:spLocks/>
          </p:cNvSpPr>
          <p:nvPr userDrawn="1"/>
        </p:nvSpPr>
        <p:spPr>
          <a:xfrm>
            <a:off x="8818776" y="4806757"/>
            <a:ext cx="325224" cy="288089"/>
          </a:xfrm>
          <a:prstGeom prst="rect">
            <a:avLst/>
          </a:prstGeom>
        </p:spPr>
        <p:txBody>
          <a:bodyPr vert="horz" lIns="91440" tIns="45720" rIns="91440" bIns="45720" rtlCol="0" anchor="ctr"/>
          <a:lstStyle>
            <a:defPPr>
              <a:defRPr lang="nl-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B32850AD-6CEE-9243-A75C-39483B127CA0}" type="slidenum">
              <a:rPr lang="en-BE" sz="800" b="0" i="0" smtClean="0">
                <a:solidFill>
                  <a:schemeClr val="bg1"/>
                </a:solidFill>
                <a:latin typeface="Segoe UI" panose="020B0502040204020203" pitchFamily="34" charset="0"/>
                <a:cs typeface="Segoe UI" panose="020B0502040204020203" pitchFamily="34" charset="0"/>
              </a:rPr>
              <a:pPr algn="ctr"/>
              <a:t>‹#›</a:t>
            </a:fld>
            <a:endParaRPr lang="en-BE" sz="800" b="0" i="0">
              <a:solidFill>
                <a:schemeClr val="bg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0A5DA99-10A1-6C95-E05A-DC53DCA11E20}"/>
              </a:ext>
            </a:extLst>
          </p:cNvPr>
          <p:cNvSpPr txBox="1"/>
          <p:nvPr userDrawn="1"/>
        </p:nvSpPr>
        <p:spPr>
          <a:xfrm>
            <a:off x="1616716" y="4768274"/>
            <a:ext cx="6623299" cy="288089"/>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a:solidFill>
                  <a:srgbClr val="3B3B3B"/>
                </a:solidFill>
                <a:latin typeface="Segoe UI" panose="020B0502040204020203" pitchFamily="34" charset="0"/>
                <a:cs typeface="Segoe UI" panose="020B0502040204020203" pitchFamily="34" charset="0"/>
              </a:rPr>
              <a:t>©2024 Starion Group </a:t>
            </a:r>
            <a:r>
              <a:rPr lang="en-GB" sz="700">
                <a:solidFill>
                  <a:srgbClr val="FF4000"/>
                </a:solidFill>
                <a:latin typeface="Segoe UI" panose="020B0502040204020203" pitchFamily="34" charset="0"/>
                <a:cs typeface="Segoe UI" panose="020B0502040204020203" pitchFamily="34" charset="0"/>
              </a:rPr>
              <a:t> |  </a:t>
            </a:r>
            <a:r>
              <a:rPr lang="en-GB" sz="700">
                <a:solidFill>
                  <a:srgbClr val="3B3B3B"/>
                </a:solidFill>
                <a:latin typeface="Segoe UI" panose="020B0502040204020203" pitchFamily="34" charset="0"/>
                <a:cs typeface="Segoe UI" panose="020B0502040204020203" pitchFamily="34" charset="0"/>
              </a:rPr>
              <a:t>DOTEP – Final Presentation</a:t>
            </a:r>
            <a:r>
              <a:rPr lang="en-GB" sz="700">
                <a:solidFill>
                  <a:srgbClr val="FF4000"/>
                </a:solidFill>
                <a:latin typeface="Segoe UI" panose="020B0502040204020203" pitchFamily="34" charset="0"/>
                <a:cs typeface="Segoe UI" panose="020B0502040204020203" pitchFamily="34" charset="0"/>
              </a:rPr>
              <a:t> |  Public</a:t>
            </a:r>
            <a:r>
              <a:rPr lang="en-GB" sz="700">
                <a:solidFill>
                  <a:srgbClr val="3B3B3B"/>
                </a:solidFill>
                <a:latin typeface="Segoe UI" panose="020B0502040204020203" pitchFamily="34" charset="0"/>
                <a:cs typeface="Segoe UI" panose="020B0502040204020203" pitchFamily="34" charset="0"/>
              </a:rPr>
              <a:t> </a:t>
            </a:r>
            <a:r>
              <a:rPr lang="en-GB" sz="700">
                <a:solidFill>
                  <a:srgbClr val="FF4000"/>
                </a:solidFill>
                <a:latin typeface="Segoe UI" panose="020B0502040204020203" pitchFamily="34" charset="0"/>
                <a:cs typeface="Segoe UI" panose="020B0502040204020203" pitchFamily="34" charset="0"/>
              </a:rPr>
              <a:t> |   </a:t>
            </a:r>
            <a:fld id="{06C261FF-9C4E-664F-8551-6EA7712E3109}" type="datetime3">
              <a:rPr lang="en-GB" sz="700" smtClean="0">
                <a:solidFill>
                  <a:srgbClr val="3B3B3B"/>
                </a:solidFill>
                <a:latin typeface="Segoe UI" panose="020B0502040204020203" pitchFamily="34" charset="0"/>
                <a:cs typeface="Segoe UI" panose="020B0502040204020203" pitchFamily="34" charset="0"/>
              </a:rPr>
              <a:t>28 August, 2024</a:t>
            </a:fld>
            <a:endParaRPr lang="en-BE" sz="700">
              <a:solidFill>
                <a:srgbClr val="3B3B3B"/>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40C2570B-814B-7D7F-E73E-6E990F5EF22B}"/>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538480" y="4861754"/>
            <a:ext cx="858757" cy="95798"/>
          </a:xfrm>
          <a:prstGeom prst="rect">
            <a:avLst/>
          </a:prstGeom>
        </p:spPr>
      </p:pic>
      <p:cxnSp>
        <p:nvCxnSpPr>
          <p:cNvPr id="12" name="Straight Connector 11">
            <a:extLst>
              <a:ext uri="{FF2B5EF4-FFF2-40B4-BE49-F238E27FC236}">
                <a16:creationId xmlns:a16="http://schemas.microsoft.com/office/drawing/2014/main" id="{F473B6ED-7157-5EBB-DF75-3C5F3D276589}"/>
              </a:ext>
            </a:extLst>
          </p:cNvPr>
          <p:cNvCxnSpPr>
            <a:cxnSpLocks/>
          </p:cNvCxnSpPr>
          <p:nvPr userDrawn="1"/>
        </p:nvCxnSpPr>
        <p:spPr>
          <a:xfrm>
            <a:off x="538480" y="4695811"/>
            <a:ext cx="8051445" cy="0"/>
          </a:xfrm>
          <a:prstGeom prst="line">
            <a:avLst/>
          </a:prstGeom>
          <a:ln w="3175">
            <a:solidFill>
              <a:srgbClr val="FF4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614314"/>
      </p:ext>
    </p:extLst>
  </p:cSld>
  <p:clrMap bg1="lt1" tx1="dk1" bg2="lt2" tx2="dk2" accent1="accent1" accent2="accent2" accent3="accent3" accent4="accent4" accent5="accent5" accent6="accent6" hlink="hlink" folHlink="folHlink"/>
  <p:sldLayoutIdLst>
    <p:sldLayoutId id="2147483876" r:id="rId1"/>
    <p:sldLayoutId id="2147483875" r:id="rId2"/>
    <p:sldLayoutId id="2147483877" r:id="rId3"/>
    <p:sldLayoutId id="2147483902" r:id="rId4"/>
    <p:sldLayoutId id="2147483889" r:id="rId5"/>
    <p:sldLayoutId id="2147483901" r:id="rId6"/>
    <p:sldLayoutId id="2147483830" r:id="rId7"/>
    <p:sldLayoutId id="2147483878" r:id="rId8"/>
    <p:sldLayoutId id="2147483888" r:id="rId9"/>
    <p:sldLayoutId id="2147483905" r:id="rId10"/>
    <p:sldLayoutId id="2147483887" r:id="rId11"/>
    <p:sldLayoutId id="2147483891" r:id="rId12"/>
    <p:sldLayoutId id="2147483890" r:id="rId13"/>
    <p:sldLayoutId id="2147483892" r:id="rId14"/>
    <p:sldLayoutId id="2147483900" r:id="rId15"/>
    <p:sldLayoutId id="2147483893" r:id="rId16"/>
    <p:sldLayoutId id="2147483897" r:id="rId17"/>
    <p:sldLayoutId id="2147483894" r:id="rId18"/>
    <p:sldLayoutId id="2147483895" r:id="rId19"/>
    <p:sldLayoutId id="2147483896" r:id="rId20"/>
    <p:sldLayoutId id="2147483903" r:id="rId21"/>
    <p:sldLayoutId id="2147483904" r:id="rId22"/>
    <p:sldLayoutId id="2147483898" r:id="rId23"/>
    <p:sldLayoutId id="2147483906" r:id="rId24"/>
    <p:sldLayoutId id="2147483907" r:id="rId25"/>
  </p:sldLayoutIdLst>
  <p:hf hdr="0"/>
  <p:txStyles>
    <p:titleStyle>
      <a:lvl1pPr algn="l" defTabSz="685800" rtl="0" eaLnBrk="1" latinLnBrk="0" hangingPunct="1">
        <a:lnSpc>
          <a:spcPct val="90000"/>
        </a:lnSpc>
        <a:spcBef>
          <a:spcPct val="0"/>
        </a:spcBef>
        <a:buNone/>
        <a:defRPr sz="2500" kern="120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tx1"/>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tx1"/>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tx1"/>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grey sphere with dots and lines&#10;&#10;Description automatically generated">
            <a:extLst>
              <a:ext uri="{FF2B5EF4-FFF2-40B4-BE49-F238E27FC236}">
                <a16:creationId xmlns:a16="http://schemas.microsoft.com/office/drawing/2014/main" id="{EBB90F22-F126-AA6A-9BDC-8A48120B3CC5}"/>
              </a:ext>
            </a:extLst>
          </p:cNvPr>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a:stretch/>
        </p:blipFill>
        <p:spPr>
          <a:xfrm>
            <a:off x="4092678" y="1898648"/>
            <a:ext cx="5051322" cy="3246440"/>
          </a:xfrm>
          <a:prstGeom prst="rect">
            <a:avLst/>
          </a:prstGeom>
        </p:spPr>
      </p:pic>
      <p:cxnSp>
        <p:nvCxnSpPr>
          <p:cNvPr id="11" name="Straight Connector 10">
            <a:extLst>
              <a:ext uri="{FF2B5EF4-FFF2-40B4-BE49-F238E27FC236}">
                <a16:creationId xmlns:a16="http://schemas.microsoft.com/office/drawing/2014/main" id="{12BAFE35-F56D-DD41-A36E-5B0AD89C70DF}"/>
              </a:ext>
            </a:extLst>
          </p:cNvPr>
          <p:cNvCxnSpPr>
            <a:cxnSpLocks/>
          </p:cNvCxnSpPr>
          <p:nvPr userDrawn="1"/>
        </p:nvCxnSpPr>
        <p:spPr>
          <a:xfrm>
            <a:off x="947853" y="4776277"/>
            <a:ext cx="0" cy="288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black and orange rectangle&#10;&#10;Description automatically generated">
            <a:extLst>
              <a:ext uri="{FF2B5EF4-FFF2-40B4-BE49-F238E27FC236}">
                <a16:creationId xmlns:a16="http://schemas.microsoft.com/office/drawing/2014/main" id="{5BD9C4E0-E6AB-ED58-4444-9DFC6422F1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66817" y="4726914"/>
            <a:ext cx="780757" cy="414204"/>
          </a:xfrm>
          <a:prstGeom prst="rect">
            <a:avLst/>
          </a:prstGeom>
        </p:spPr>
      </p:pic>
      <p:sp>
        <p:nvSpPr>
          <p:cNvPr id="18" name="Slide Number Placeholder 5">
            <a:extLst>
              <a:ext uri="{FF2B5EF4-FFF2-40B4-BE49-F238E27FC236}">
                <a16:creationId xmlns:a16="http://schemas.microsoft.com/office/drawing/2014/main" id="{CDE86EB9-A2DC-7140-AEBA-A02B3446B9D8}"/>
              </a:ext>
            </a:extLst>
          </p:cNvPr>
          <p:cNvSpPr txBox="1">
            <a:spLocks/>
          </p:cNvSpPr>
          <p:nvPr userDrawn="1"/>
        </p:nvSpPr>
        <p:spPr>
          <a:xfrm>
            <a:off x="8818776" y="4806757"/>
            <a:ext cx="325224" cy="288089"/>
          </a:xfrm>
          <a:prstGeom prst="rect">
            <a:avLst/>
          </a:prstGeom>
        </p:spPr>
        <p:txBody>
          <a:bodyPr vert="horz" lIns="91440" tIns="45720" rIns="91440" bIns="45720" rtlCol="0" anchor="ctr"/>
          <a:lstStyle>
            <a:defPPr>
              <a:defRPr lang="nl-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B32850AD-6CEE-9243-A75C-39483B127CA0}" type="slidenum">
              <a:rPr lang="en-BE" sz="800" b="0" i="0" smtClean="0">
                <a:solidFill>
                  <a:schemeClr val="bg1"/>
                </a:solidFill>
                <a:latin typeface="Segoe UI" panose="020B0502040204020203" pitchFamily="34" charset="0"/>
                <a:cs typeface="Segoe UI" panose="020B0502040204020203" pitchFamily="34" charset="0"/>
              </a:rPr>
              <a:pPr algn="ctr"/>
              <a:t>‹#›</a:t>
            </a:fld>
            <a:endParaRPr lang="en-BE" sz="800" b="0" i="0">
              <a:solidFill>
                <a:schemeClr val="bg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0A5DA99-10A1-6C95-E05A-DC53DCA11E20}"/>
              </a:ext>
            </a:extLst>
          </p:cNvPr>
          <p:cNvSpPr txBox="1"/>
          <p:nvPr userDrawn="1"/>
        </p:nvSpPr>
        <p:spPr>
          <a:xfrm>
            <a:off x="1616716" y="4768274"/>
            <a:ext cx="6623299" cy="288089"/>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a:solidFill>
                  <a:srgbClr val="3B3B3B"/>
                </a:solidFill>
                <a:latin typeface="Segoe UI" panose="020B0502040204020203" pitchFamily="34" charset="0"/>
                <a:cs typeface="Segoe UI" panose="020B0502040204020203" pitchFamily="34" charset="0"/>
              </a:rPr>
              <a:t>©2024 Starion Group </a:t>
            </a:r>
            <a:r>
              <a:rPr lang="en-GB" sz="700">
                <a:solidFill>
                  <a:srgbClr val="FF4000"/>
                </a:solidFill>
                <a:latin typeface="Segoe UI" panose="020B0502040204020203" pitchFamily="34" charset="0"/>
                <a:cs typeface="Segoe UI" panose="020B0502040204020203" pitchFamily="34" charset="0"/>
              </a:rPr>
              <a:t> |  </a:t>
            </a:r>
            <a:r>
              <a:rPr lang="en-GB" sz="700">
                <a:solidFill>
                  <a:srgbClr val="3B3B3B"/>
                </a:solidFill>
                <a:latin typeface="Segoe UI" panose="020B0502040204020203" pitchFamily="34" charset="0"/>
                <a:cs typeface="Segoe UI" panose="020B0502040204020203" pitchFamily="34" charset="0"/>
              </a:rPr>
              <a:t>Presentation </a:t>
            </a:r>
            <a:r>
              <a:rPr lang="en-GB" sz="700">
                <a:solidFill>
                  <a:srgbClr val="FF4000"/>
                </a:solidFill>
                <a:latin typeface="Segoe UI" panose="020B0502040204020203" pitchFamily="34" charset="0"/>
                <a:cs typeface="Segoe UI" panose="020B0502040204020203" pitchFamily="34" charset="0"/>
              </a:rPr>
              <a:t> |   </a:t>
            </a:r>
            <a:fld id="{06C261FF-9C4E-664F-8551-6EA7712E3109}" type="datetime3">
              <a:rPr lang="en-GB" sz="700" smtClean="0">
                <a:solidFill>
                  <a:srgbClr val="3B3B3B"/>
                </a:solidFill>
                <a:latin typeface="Segoe UI" panose="020B0502040204020203" pitchFamily="34" charset="0"/>
                <a:cs typeface="Segoe UI" panose="020B0502040204020203" pitchFamily="34" charset="0"/>
              </a:rPr>
              <a:t>28 August, 2024</a:t>
            </a:fld>
            <a:endParaRPr lang="en-BE" sz="700">
              <a:solidFill>
                <a:srgbClr val="3B3B3B"/>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40C2570B-814B-7D7F-E73E-6E990F5EF2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8480" y="4861754"/>
            <a:ext cx="858757" cy="95798"/>
          </a:xfrm>
          <a:prstGeom prst="rect">
            <a:avLst/>
          </a:prstGeom>
        </p:spPr>
      </p:pic>
      <p:cxnSp>
        <p:nvCxnSpPr>
          <p:cNvPr id="12" name="Straight Connector 11">
            <a:extLst>
              <a:ext uri="{FF2B5EF4-FFF2-40B4-BE49-F238E27FC236}">
                <a16:creationId xmlns:a16="http://schemas.microsoft.com/office/drawing/2014/main" id="{F473B6ED-7157-5EBB-DF75-3C5F3D276589}"/>
              </a:ext>
            </a:extLst>
          </p:cNvPr>
          <p:cNvCxnSpPr>
            <a:cxnSpLocks/>
          </p:cNvCxnSpPr>
          <p:nvPr userDrawn="1"/>
        </p:nvCxnSpPr>
        <p:spPr>
          <a:xfrm>
            <a:off x="538480" y="4695811"/>
            <a:ext cx="8065968" cy="0"/>
          </a:xfrm>
          <a:prstGeom prst="line">
            <a:avLst/>
          </a:prstGeom>
          <a:ln w="3175">
            <a:solidFill>
              <a:srgbClr val="FF4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824482"/>
      </p:ext>
    </p:extLst>
  </p:cSld>
  <p:clrMap bg1="lt1" tx1="dk1" bg2="lt2" tx2="dk2" accent1="accent1" accent2="accent2" accent3="accent3" accent4="accent4" accent5="accent5" accent6="accent6" hlink="hlink" folHlink="folHlink"/>
  <p:sldLayoutIdLst>
    <p:sldLayoutId id="2147483886" r:id="rId1"/>
  </p:sldLayoutIdLst>
  <p:hf hdr="0"/>
  <p:txStyles>
    <p:titleStyle>
      <a:lvl1pPr algn="l" defTabSz="685800" rtl="0" eaLnBrk="1" latinLnBrk="0" hangingPunct="1">
        <a:lnSpc>
          <a:spcPct val="90000"/>
        </a:lnSpc>
        <a:spcBef>
          <a:spcPct val="0"/>
        </a:spcBef>
        <a:buNone/>
        <a:defRPr sz="2500" kern="120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tx1"/>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tx1"/>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tx1"/>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grey sphere with dots and lines&#10;&#10;Description automatically generated">
            <a:extLst>
              <a:ext uri="{FF2B5EF4-FFF2-40B4-BE49-F238E27FC236}">
                <a16:creationId xmlns:a16="http://schemas.microsoft.com/office/drawing/2014/main" id="{E5153EE0-C3E2-D7B1-840A-105C4C816D0F}"/>
              </a:ext>
            </a:extLst>
          </p:cNvPr>
          <p:cNvPicPr>
            <a:picLocks noChangeAspect="1"/>
          </p:cNvPicPr>
          <p:nvPr userDrawn="1"/>
        </p:nvPicPr>
        <p:blipFill rotWithShape="1">
          <a:blip r:embed="rId5" cstate="screen">
            <a:alphaModFix amt="10000"/>
            <a:extLst>
              <a:ext uri="{28A0092B-C50C-407E-A947-70E740481C1C}">
                <a14:useLocalDpi xmlns:a14="http://schemas.microsoft.com/office/drawing/2010/main"/>
              </a:ext>
            </a:extLst>
          </a:blip>
          <a:srcRect t="-497"/>
          <a:stretch/>
        </p:blipFill>
        <p:spPr>
          <a:xfrm>
            <a:off x="4339653" y="3280724"/>
            <a:ext cx="4804348" cy="1864364"/>
          </a:xfrm>
          <a:prstGeom prst="rect">
            <a:avLst/>
          </a:prstGeom>
        </p:spPr>
      </p:pic>
      <p:cxnSp>
        <p:nvCxnSpPr>
          <p:cNvPr id="11" name="Straight Connector 10">
            <a:extLst>
              <a:ext uri="{FF2B5EF4-FFF2-40B4-BE49-F238E27FC236}">
                <a16:creationId xmlns:a16="http://schemas.microsoft.com/office/drawing/2014/main" id="{12BAFE35-F56D-DD41-A36E-5B0AD89C70DF}"/>
              </a:ext>
            </a:extLst>
          </p:cNvPr>
          <p:cNvCxnSpPr>
            <a:cxnSpLocks/>
          </p:cNvCxnSpPr>
          <p:nvPr userDrawn="1"/>
        </p:nvCxnSpPr>
        <p:spPr>
          <a:xfrm>
            <a:off x="947853" y="4776277"/>
            <a:ext cx="0" cy="288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DE86EB9-A2DC-7140-AEBA-A02B3446B9D8}"/>
              </a:ext>
            </a:extLst>
          </p:cNvPr>
          <p:cNvSpPr txBox="1">
            <a:spLocks/>
          </p:cNvSpPr>
          <p:nvPr userDrawn="1"/>
        </p:nvSpPr>
        <p:spPr>
          <a:xfrm>
            <a:off x="8818776" y="4776277"/>
            <a:ext cx="325224" cy="288089"/>
          </a:xfrm>
          <a:prstGeom prst="rect">
            <a:avLst/>
          </a:prstGeom>
        </p:spPr>
        <p:txBody>
          <a:bodyPr vert="horz" lIns="91440" tIns="45720" rIns="91440" bIns="45720" rtlCol="0" anchor="ctr"/>
          <a:lstStyle>
            <a:defPPr>
              <a:defRPr lang="nl-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B32850AD-6CEE-9243-A75C-39483B127CA0}" type="slidenum">
              <a:rPr lang="en-BE" sz="800" b="0" i="0" smtClean="0">
                <a:solidFill>
                  <a:schemeClr val="bg1"/>
                </a:solidFill>
                <a:latin typeface="Segoe UI" panose="020B0502040204020203" pitchFamily="34" charset="0"/>
                <a:cs typeface="Segoe UI" panose="020B0502040204020203" pitchFamily="34" charset="0"/>
              </a:rPr>
              <a:pPr algn="ctr"/>
              <a:t>‹#›</a:t>
            </a:fld>
            <a:endParaRPr lang="en-BE" sz="800" b="0" i="0">
              <a:solidFill>
                <a:schemeClr val="bg1"/>
              </a:solidFill>
              <a:latin typeface="Segoe UI" panose="020B0502040204020203" pitchFamily="34" charset="0"/>
              <a:cs typeface="Segoe UI" panose="020B0502040204020203" pitchFamily="34" charset="0"/>
            </a:endParaRPr>
          </a:p>
        </p:txBody>
      </p:sp>
      <p:sp>
        <p:nvSpPr>
          <p:cNvPr id="12" name="Title Placeholder 3">
            <a:extLst>
              <a:ext uri="{FF2B5EF4-FFF2-40B4-BE49-F238E27FC236}">
                <a16:creationId xmlns:a16="http://schemas.microsoft.com/office/drawing/2014/main" id="{D4FBBF54-51C3-762A-C2AC-6A8CB7FDF845}"/>
              </a:ext>
            </a:extLst>
          </p:cNvPr>
          <p:cNvSpPr>
            <a:spLocks noGrp="1"/>
          </p:cNvSpPr>
          <p:nvPr userDrawn="1">
            <p:ph type="title"/>
          </p:nvPr>
        </p:nvSpPr>
        <p:spPr>
          <a:xfrm>
            <a:off x="548640" y="447040"/>
            <a:ext cx="8052234" cy="673110"/>
          </a:xfrm>
          <a:prstGeom prst="rect">
            <a:avLst/>
          </a:prstGeom>
        </p:spPr>
        <p:txBody>
          <a:bodyPr vert="horz" lIns="91440" tIns="45720" rIns="91440" bIns="45720" rtlCol="0" anchor="t" anchorCtr="0">
            <a:noAutofit/>
          </a:bodyPr>
          <a:lstStyle/>
          <a:p>
            <a:r>
              <a:rPr lang="en-GB"/>
              <a:t>Edit Title</a:t>
            </a:r>
            <a:endParaRPr lang="en-BE"/>
          </a:p>
        </p:txBody>
      </p:sp>
      <p:sp>
        <p:nvSpPr>
          <p:cNvPr id="13" name="Text Placeholder 2">
            <a:extLst>
              <a:ext uri="{FF2B5EF4-FFF2-40B4-BE49-F238E27FC236}">
                <a16:creationId xmlns:a16="http://schemas.microsoft.com/office/drawing/2014/main" id="{1A02AFA2-A341-886D-8B2F-5047D03BC83E}"/>
              </a:ext>
            </a:extLst>
          </p:cNvPr>
          <p:cNvSpPr>
            <a:spLocks noGrp="1"/>
          </p:cNvSpPr>
          <p:nvPr userDrawn="1">
            <p:ph type="body" idx="1"/>
          </p:nvPr>
        </p:nvSpPr>
        <p:spPr>
          <a:xfrm>
            <a:off x="554075" y="1076961"/>
            <a:ext cx="8041285" cy="3373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211419"/>
      </p:ext>
    </p:extLst>
  </p:cSld>
  <p:clrMap bg1="lt1" tx1="dk1" bg2="lt2" tx2="dk2" accent1="accent1" accent2="accent2" accent3="accent3" accent4="accent4" accent5="accent5" accent6="accent6" hlink="hlink" folHlink="folHlink"/>
  <p:sldLayoutIdLst>
    <p:sldLayoutId id="2147483857" r:id="rId1"/>
    <p:sldLayoutId id="2147483859" r:id="rId2"/>
    <p:sldLayoutId id="2147483858" r:id="rId3"/>
  </p:sldLayoutIdLst>
  <p:hf hdr="0"/>
  <p:txStyles>
    <p:titleStyle>
      <a:lvl1pPr algn="l" defTabSz="68580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tx1"/>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tx1"/>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tx1"/>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2BAFE35-F56D-DD41-A36E-5B0AD89C70DF}"/>
              </a:ext>
            </a:extLst>
          </p:cNvPr>
          <p:cNvCxnSpPr>
            <a:cxnSpLocks/>
          </p:cNvCxnSpPr>
          <p:nvPr userDrawn="1"/>
        </p:nvCxnSpPr>
        <p:spPr>
          <a:xfrm>
            <a:off x="947853" y="4776277"/>
            <a:ext cx="0" cy="288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DE86EB9-A2DC-7140-AEBA-A02B3446B9D8}"/>
              </a:ext>
            </a:extLst>
          </p:cNvPr>
          <p:cNvSpPr txBox="1">
            <a:spLocks/>
          </p:cNvSpPr>
          <p:nvPr userDrawn="1"/>
        </p:nvSpPr>
        <p:spPr>
          <a:xfrm>
            <a:off x="8818776" y="4776277"/>
            <a:ext cx="325224" cy="288089"/>
          </a:xfrm>
          <a:prstGeom prst="rect">
            <a:avLst/>
          </a:prstGeom>
        </p:spPr>
        <p:txBody>
          <a:bodyPr vert="horz" lIns="91440" tIns="45720" rIns="91440" bIns="45720" rtlCol="0" anchor="ctr"/>
          <a:lstStyle>
            <a:defPPr>
              <a:defRPr lang="nl-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B32850AD-6CEE-9243-A75C-39483B127CA0}" type="slidenum">
              <a:rPr lang="en-BE" sz="800" b="0" i="0" smtClean="0">
                <a:solidFill>
                  <a:schemeClr val="bg1"/>
                </a:solidFill>
                <a:latin typeface="Segoe UI" panose="020B0502040204020203" pitchFamily="34" charset="0"/>
                <a:cs typeface="Segoe UI" panose="020B0502040204020203" pitchFamily="34" charset="0"/>
              </a:rPr>
              <a:pPr algn="ctr"/>
              <a:t>‹#›</a:t>
            </a:fld>
            <a:endParaRPr lang="en-BE" sz="800" b="0" i="0">
              <a:solidFill>
                <a:schemeClr val="bg1"/>
              </a:solidFill>
              <a:latin typeface="Segoe UI" panose="020B0502040204020203" pitchFamily="34" charset="0"/>
              <a:cs typeface="Segoe UI" panose="020B0502040204020203" pitchFamily="34" charset="0"/>
            </a:endParaRPr>
          </a:p>
        </p:txBody>
      </p:sp>
      <p:pic>
        <p:nvPicPr>
          <p:cNvPr id="3" name="Picture 2" descr="A black and orange rectangle&#10;&#10;Description automatically generated">
            <a:extLst>
              <a:ext uri="{FF2B5EF4-FFF2-40B4-BE49-F238E27FC236}">
                <a16:creationId xmlns:a16="http://schemas.microsoft.com/office/drawing/2014/main" id="{879C27E4-050B-6EC6-2B1B-79121469E2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66817" y="4726914"/>
            <a:ext cx="780757" cy="414204"/>
          </a:xfrm>
          <a:prstGeom prst="rect">
            <a:avLst/>
          </a:prstGeom>
        </p:spPr>
      </p:pic>
      <p:sp>
        <p:nvSpPr>
          <p:cNvPr id="5" name="Slide Number Placeholder 5">
            <a:extLst>
              <a:ext uri="{FF2B5EF4-FFF2-40B4-BE49-F238E27FC236}">
                <a16:creationId xmlns:a16="http://schemas.microsoft.com/office/drawing/2014/main" id="{AD8D7E8D-0C75-33F9-0D81-9DCF8015DB86}"/>
              </a:ext>
            </a:extLst>
          </p:cNvPr>
          <p:cNvSpPr txBox="1">
            <a:spLocks/>
          </p:cNvSpPr>
          <p:nvPr userDrawn="1"/>
        </p:nvSpPr>
        <p:spPr>
          <a:xfrm>
            <a:off x="8818776" y="4806757"/>
            <a:ext cx="325224" cy="288089"/>
          </a:xfrm>
          <a:prstGeom prst="rect">
            <a:avLst/>
          </a:prstGeom>
        </p:spPr>
        <p:txBody>
          <a:bodyPr vert="horz" lIns="91440" tIns="45720" rIns="91440" bIns="45720" rtlCol="0" anchor="ctr"/>
          <a:lstStyle>
            <a:defPPr>
              <a:defRPr lang="nl-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B32850AD-6CEE-9243-A75C-39483B127CA0}" type="slidenum">
              <a:rPr lang="en-BE" sz="800" b="0" i="0" smtClean="0">
                <a:solidFill>
                  <a:schemeClr val="bg1"/>
                </a:solidFill>
                <a:latin typeface="Segoe UI" panose="020B0502040204020203" pitchFamily="34" charset="0"/>
                <a:cs typeface="Segoe UI" panose="020B0502040204020203" pitchFamily="34" charset="0"/>
              </a:rPr>
              <a:pPr algn="ctr"/>
              <a:t>‹#›</a:t>
            </a:fld>
            <a:endParaRPr lang="en-BE" sz="800" b="0" i="0">
              <a:solidFill>
                <a:schemeClr val="bg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C956889-BF09-5462-9F9F-9DE237410380}"/>
              </a:ext>
            </a:extLst>
          </p:cNvPr>
          <p:cNvSpPr txBox="1"/>
          <p:nvPr userDrawn="1"/>
        </p:nvSpPr>
        <p:spPr>
          <a:xfrm>
            <a:off x="458476" y="4768274"/>
            <a:ext cx="6623299" cy="288089"/>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a:solidFill>
                  <a:srgbClr val="3B3B3B"/>
                </a:solidFill>
                <a:latin typeface="Segoe UI" panose="020B0502040204020203" pitchFamily="34" charset="0"/>
                <a:cs typeface="Segoe UI" panose="020B0502040204020203" pitchFamily="34" charset="0"/>
              </a:rPr>
              <a:t>Starion Group </a:t>
            </a:r>
            <a:r>
              <a:rPr lang="en-GB" sz="700">
                <a:solidFill>
                  <a:srgbClr val="FF4000"/>
                </a:solidFill>
                <a:latin typeface="Segoe UI" panose="020B0502040204020203" pitchFamily="34" charset="0"/>
                <a:cs typeface="Segoe UI" panose="020B0502040204020203" pitchFamily="34" charset="0"/>
              </a:rPr>
              <a:t> |  </a:t>
            </a:r>
            <a:r>
              <a:rPr lang="en-GB" sz="700">
                <a:solidFill>
                  <a:srgbClr val="3B3B3B"/>
                </a:solidFill>
                <a:latin typeface="Segoe UI" panose="020B0502040204020203" pitchFamily="34" charset="0"/>
                <a:cs typeface="Segoe UI" panose="020B0502040204020203" pitchFamily="34" charset="0"/>
              </a:rPr>
              <a:t>Presentation </a:t>
            </a:r>
            <a:r>
              <a:rPr lang="en-GB" sz="700">
                <a:solidFill>
                  <a:srgbClr val="FF4000"/>
                </a:solidFill>
                <a:latin typeface="Segoe UI" panose="020B0502040204020203" pitchFamily="34" charset="0"/>
                <a:cs typeface="Segoe UI" panose="020B0502040204020203" pitchFamily="34" charset="0"/>
              </a:rPr>
              <a:t> |  </a:t>
            </a:r>
            <a:fld id="{06C261FF-9C4E-664F-8551-6EA7712E3109}" type="datetime3">
              <a:rPr lang="en-GB" sz="700" smtClean="0">
                <a:solidFill>
                  <a:srgbClr val="3B3B3B"/>
                </a:solidFill>
                <a:latin typeface="Segoe UI" panose="020B0502040204020203" pitchFamily="34" charset="0"/>
                <a:cs typeface="Segoe UI" panose="020B0502040204020203" pitchFamily="34" charset="0"/>
              </a:rPr>
              <a:t>28 August, 2024</a:t>
            </a:fld>
            <a:endParaRPr lang="en-BE" sz="700">
              <a:solidFill>
                <a:srgbClr val="3B3B3B"/>
              </a:solidFill>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0F8C9871-1F52-DD24-6349-71E56490F12D}"/>
              </a:ext>
            </a:extLst>
          </p:cNvPr>
          <p:cNvCxnSpPr>
            <a:cxnSpLocks/>
          </p:cNvCxnSpPr>
          <p:nvPr userDrawn="1"/>
        </p:nvCxnSpPr>
        <p:spPr>
          <a:xfrm>
            <a:off x="538480" y="4695811"/>
            <a:ext cx="8065968" cy="0"/>
          </a:xfrm>
          <a:prstGeom prst="line">
            <a:avLst/>
          </a:prstGeom>
          <a:ln w="3175">
            <a:solidFill>
              <a:srgbClr val="FF4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672610"/>
      </p:ext>
    </p:extLst>
  </p:cSld>
  <p:clrMap bg1="lt1" tx1="dk1" bg2="lt2" tx2="dk2" accent1="accent1" accent2="accent2" accent3="accent3" accent4="accent4" accent5="accent5" accent6="accent6" hlink="hlink" folHlink="folHlink"/>
  <p:sldLayoutIdLst>
    <p:sldLayoutId id="2147483648" r:id="rId1"/>
  </p:sldLayoutIdLst>
  <p:hf hdr="0"/>
  <p:txStyles>
    <p:titleStyle>
      <a:lvl1pPr algn="l" defTabSz="68580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tx1"/>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tx1"/>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tx1"/>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s://github.com/RHEAGROUP/Kalliope" TargetMode="Externa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1.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1.xml"/><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1.xml"/><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1.xml"/><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1.xml"/><Relationship Id="rId5" Type="http://schemas.openxmlformats.org/officeDocument/2006/relationships/image" Target="../media/image127.png"/><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EDD26-D7F4-6D20-9FB6-A72C09DE0593}"/>
              </a:ext>
            </a:extLst>
          </p:cNvPr>
          <p:cNvSpPr>
            <a:spLocks noGrp="1"/>
          </p:cNvSpPr>
          <p:nvPr>
            <p:ph type="body" sz="quarter" idx="11"/>
          </p:nvPr>
        </p:nvSpPr>
        <p:spPr/>
        <p:txBody>
          <a:bodyPr/>
          <a:lstStyle/>
          <a:p>
            <a:r>
              <a:rPr lang="en-GB" sz="2800">
                <a:solidFill>
                  <a:srgbClr val="183E49"/>
                </a:solidFill>
                <a:effectLst/>
                <a:latin typeface="Segoe UI" panose="020B0502040204020203" pitchFamily="34" charset="0"/>
              </a:rPr>
              <a:t>Digitalization of the Thermal Engineering Process</a:t>
            </a:r>
          </a:p>
          <a:p>
            <a:endParaRPr lang="en-US" sz="2800"/>
          </a:p>
        </p:txBody>
      </p:sp>
      <p:sp>
        <p:nvSpPr>
          <p:cNvPr id="3" name="Text Placeholder 2">
            <a:extLst>
              <a:ext uri="{FF2B5EF4-FFF2-40B4-BE49-F238E27FC236}">
                <a16:creationId xmlns:a16="http://schemas.microsoft.com/office/drawing/2014/main" id="{8D40C86F-AF7B-1007-4C57-6E81B0E37568}"/>
              </a:ext>
            </a:extLst>
          </p:cNvPr>
          <p:cNvSpPr>
            <a:spLocks noGrp="1"/>
          </p:cNvSpPr>
          <p:nvPr>
            <p:ph type="body" sz="quarter" idx="12"/>
          </p:nvPr>
        </p:nvSpPr>
        <p:spPr/>
        <p:txBody>
          <a:bodyPr/>
          <a:lstStyle/>
          <a:p>
            <a:r>
              <a:rPr lang="en-GB">
                <a:effectLst/>
                <a:latin typeface="Segoe UI" panose="020B0502040204020203" pitchFamily="34" charset="0"/>
              </a:rPr>
              <a:t>Final Presentation</a:t>
            </a:r>
          </a:p>
          <a:p>
            <a:endParaRPr lang="en-US"/>
          </a:p>
        </p:txBody>
      </p:sp>
      <p:sp>
        <p:nvSpPr>
          <p:cNvPr id="4" name="TextBox 3">
            <a:extLst>
              <a:ext uri="{FF2B5EF4-FFF2-40B4-BE49-F238E27FC236}">
                <a16:creationId xmlns:a16="http://schemas.microsoft.com/office/drawing/2014/main" id="{2DF1E835-71E8-4E5C-BE38-F6587F590962}"/>
              </a:ext>
            </a:extLst>
          </p:cNvPr>
          <p:cNvSpPr txBox="1"/>
          <p:nvPr/>
        </p:nvSpPr>
        <p:spPr>
          <a:xfrm>
            <a:off x="542880" y="4637314"/>
            <a:ext cx="7490777" cy="261610"/>
          </a:xfrm>
          <a:prstGeom prst="rect">
            <a:avLst/>
          </a:prstGeom>
          <a:noFill/>
        </p:spPr>
        <p:txBody>
          <a:bodyPr wrap="square" rtlCol="0">
            <a:spAutoFit/>
          </a:bodyPr>
          <a:lstStyle/>
          <a:p>
            <a:r>
              <a:rPr lang="en-GB" sz="1100"/>
              <a:t>Public</a:t>
            </a:r>
            <a:endParaRPr lang="en-BE" sz="1100"/>
          </a:p>
        </p:txBody>
      </p:sp>
    </p:spTree>
    <p:extLst>
      <p:ext uri="{BB962C8B-B14F-4D97-AF65-F5344CB8AC3E}">
        <p14:creationId xmlns:p14="http://schemas.microsoft.com/office/powerpoint/2010/main" val="373569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CD521F-9983-23D4-6822-08EC7BAB7CF9}"/>
              </a:ext>
            </a:extLst>
          </p:cNvPr>
          <p:cNvSpPr>
            <a:spLocks noGrp="1"/>
          </p:cNvSpPr>
          <p:nvPr>
            <p:ph type="body" sz="quarter" idx="16"/>
          </p:nvPr>
        </p:nvSpPr>
        <p:spPr/>
        <p:txBody>
          <a:bodyPr/>
          <a:lstStyle/>
          <a:p>
            <a:r>
              <a:rPr lang="en-US"/>
              <a:t>Deliverables</a:t>
            </a:r>
          </a:p>
        </p:txBody>
      </p:sp>
      <p:pic>
        <p:nvPicPr>
          <p:cNvPr id="4" name="Picture 3">
            <a:extLst>
              <a:ext uri="{FF2B5EF4-FFF2-40B4-BE49-F238E27FC236}">
                <a16:creationId xmlns:a16="http://schemas.microsoft.com/office/drawing/2014/main" id="{B67EC632-BEE6-AFB9-624E-AD66F77A9DA6}"/>
              </a:ext>
            </a:extLst>
          </p:cNvPr>
          <p:cNvPicPr>
            <a:picLocks noChangeAspect="1"/>
          </p:cNvPicPr>
          <p:nvPr/>
        </p:nvPicPr>
        <p:blipFill>
          <a:blip r:embed="rId2"/>
          <a:stretch>
            <a:fillRect/>
          </a:stretch>
        </p:blipFill>
        <p:spPr>
          <a:xfrm>
            <a:off x="1425925" y="933549"/>
            <a:ext cx="5865337" cy="3991197"/>
          </a:xfrm>
          <a:prstGeom prst="rect">
            <a:avLst/>
          </a:prstGeom>
        </p:spPr>
      </p:pic>
    </p:spTree>
    <p:extLst>
      <p:ext uri="{BB962C8B-B14F-4D97-AF65-F5344CB8AC3E}">
        <p14:creationId xmlns:p14="http://schemas.microsoft.com/office/powerpoint/2010/main" val="48183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CD521F-9983-23D4-6822-08EC7BAB7CF9}"/>
              </a:ext>
            </a:extLst>
          </p:cNvPr>
          <p:cNvSpPr>
            <a:spLocks noGrp="1"/>
          </p:cNvSpPr>
          <p:nvPr>
            <p:ph type="body" sz="quarter" idx="16"/>
          </p:nvPr>
        </p:nvSpPr>
        <p:spPr/>
        <p:txBody>
          <a:bodyPr/>
          <a:lstStyle/>
          <a:p>
            <a:r>
              <a:rPr lang="en-US"/>
              <a:t>Deliverables</a:t>
            </a:r>
          </a:p>
        </p:txBody>
      </p:sp>
      <p:pic>
        <p:nvPicPr>
          <p:cNvPr id="3" name="Picture 2">
            <a:extLst>
              <a:ext uri="{FF2B5EF4-FFF2-40B4-BE49-F238E27FC236}">
                <a16:creationId xmlns:a16="http://schemas.microsoft.com/office/drawing/2014/main" id="{C0C1214D-CC24-7E8B-A2C6-60972A4B71E2}"/>
              </a:ext>
            </a:extLst>
          </p:cNvPr>
          <p:cNvPicPr>
            <a:picLocks noChangeAspect="1"/>
          </p:cNvPicPr>
          <p:nvPr/>
        </p:nvPicPr>
        <p:blipFill>
          <a:blip r:embed="rId2"/>
          <a:stretch>
            <a:fillRect/>
          </a:stretch>
        </p:blipFill>
        <p:spPr>
          <a:xfrm>
            <a:off x="1529334" y="1453810"/>
            <a:ext cx="6085332" cy="1758696"/>
          </a:xfrm>
          <a:prstGeom prst="rect">
            <a:avLst/>
          </a:prstGeom>
        </p:spPr>
      </p:pic>
    </p:spTree>
    <p:extLst>
      <p:ext uri="{BB962C8B-B14F-4D97-AF65-F5344CB8AC3E}">
        <p14:creationId xmlns:p14="http://schemas.microsoft.com/office/powerpoint/2010/main" val="376768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31683C-3796-9663-FB2C-03C22BA16DF7}"/>
              </a:ext>
            </a:extLst>
          </p:cNvPr>
          <p:cNvSpPr>
            <a:spLocks noGrp="1"/>
          </p:cNvSpPr>
          <p:nvPr>
            <p:ph type="body" sz="quarter" idx="13"/>
          </p:nvPr>
        </p:nvSpPr>
        <p:spPr/>
        <p:txBody>
          <a:bodyPr/>
          <a:lstStyle/>
          <a:p>
            <a:r>
              <a:rPr lang="en-US"/>
              <a:t>Analysis and Requirements</a:t>
            </a:r>
          </a:p>
        </p:txBody>
      </p:sp>
    </p:spTree>
    <p:extLst>
      <p:ext uri="{BB962C8B-B14F-4D97-AF65-F5344CB8AC3E}">
        <p14:creationId xmlns:p14="http://schemas.microsoft.com/office/powerpoint/2010/main" val="1407144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F368E-E4C1-0ADB-DC4D-139F9A468A55}"/>
              </a:ext>
            </a:extLst>
          </p:cNvPr>
          <p:cNvSpPr>
            <a:spLocks noGrp="1"/>
          </p:cNvSpPr>
          <p:nvPr>
            <p:ph type="body" sz="quarter" idx="16"/>
          </p:nvPr>
        </p:nvSpPr>
        <p:spPr/>
        <p:txBody>
          <a:bodyPr/>
          <a:lstStyle/>
          <a:p>
            <a:r>
              <a:rPr lang="en-GB" sz="2400"/>
              <a:t>Identification of the Thermal Processes for Digitalization</a:t>
            </a:r>
            <a:endParaRPr lang="en-US" sz="2400"/>
          </a:p>
        </p:txBody>
      </p:sp>
      <p:sp>
        <p:nvSpPr>
          <p:cNvPr id="4" name="Text Placeholder 3">
            <a:extLst>
              <a:ext uri="{FF2B5EF4-FFF2-40B4-BE49-F238E27FC236}">
                <a16:creationId xmlns:a16="http://schemas.microsoft.com/office/drawing/2014/main" id="{227CDC02-A23F-08AF-DFC1-1F7706619768}"/>
              </a:ext>
            </a:extLst>
          </p:cNvPr>
          <p:cNvSpPr>
            <a:spLocks noGrp="1"/>
          </p:cNvSpPr>
          <p:nvPr>
            <p:ph type="body" sz="quarter" idx="17"/>
          </p:nvPr>
        </p:nvSpPr>
        <p:spPr/>
        <p:txBody>
          <a:bodyPr/>
          <a:lstStyle/>
          <a:p>
            <a:r>
              <a:rPr lang="en-US" sz="1600">
                <a:ea typeface="+mn-lt"/>
                <a:cs typeface="+mn-lt"/>
              </a:rPr>
              <a:t>Identification, analysis and documentation of processes</a:t>
            </a:r>
          </a:p>
          <a:p>
            <a:endParaRPr lang="en-US" sz="1600">
              <a:ea typeface="+mn-lt"/>
              <a:cs typeface="+mn-lt"/>
            </a:endParaRPr>
          </a:p>
          <a:p>
            <a:pPr marL="342900" indent="-342900">
              <a:buFont typeface="Arial,Sans-Serif"/>
              <a:buChar char="•"/>
            </a:pPr>
            <a:r>
              <a:rPr lang="en-US" sz="1600">
                <a:ea typeface="+mn-lt"/>
                <a:cs typeface="+mn-lt"/>
              </a:rPr>
              <a:t>Review and analysis of current thermal engineering processes and workflows at different project phase performed</a:t>
            </a:r>
          </a:p>
          <a:p>
            <a:pPr marL="342900" indent="-342900">
              <a:buFont typeface="Arial,Sans-Serif"/>
              <a:buChar char="•"/>
            </a:pPr>
            <a:r>
              <a:rPr lang="en-US" sz="1600">
                <a:ea typeface="+mn-lt"/>
                <a:cs typeface="+mn-lt"/>
              </a:rPr>
              <a:t>Processes collected in a timeline mind map per project phase</a:t>
            </a:r>
          </a:p>
          <a:p>
            <a:pPr marL="342900" indent="-342900">
              <a:buFont typeface="Arial,Sans-Serif"/>
              <a:buChar char="•"/>
            </a:pPr>
            <a:r>
              <a:rPr lang="en-US" sz="1600">
                <a:ea typeface="+mn-lt"/>
                <a:cs typeface="+mn-lt"/>
              </a:rPr>
              <a:t>Identification of tasks from this processes to identify where efficiency and accuracy can be improved by digitalization</a:t>
            </a:r>
          </a:p>
          <a:p>
            <a:pPr marL="342900" indent="-342900">
              <a:buFont typeface="Arial,Sans-Serif"/>
              <a:buChar char="•"/>
            </a:pPr>
            <a:r>
              <a:rPr lang="en-US" sz="1600">
                <a:ea typeface="+mn-lt"/>
                <a:cs typeface="+mn-lt"/>
              </a:rPr>
              <a:t>Task most suitable for the digitalization are highlighted in the mind map.</a:t>
            </a:r>
          </a:p>
          <a:p>
            <a:pPr marL="342900" indent="-342900">
              <a:buFont typeface="Arial,Sans-Serif"/>
              <a:buChar char="•"/>
            </a:pPr>
            <a:r>
              <a:rPr lang="en-US" sz="1600">
                <a:ea typeface="+mn-lt"/>
                <a:cs typeface="+mn-lt"/>
              </a:rPr>
              <a:t>These tasks are described in terms of workflow, actors and information exchanged to identify interfaces and dependencies between different user types</a:t>
            </a:r>
            <a:endParaRPr lang="en-US" sz="1600"/>
          </a:p>
        </p:txBody>
      </p:sp>
    </p:spTree>
    <p:extLst>
      <p:ext uri="{BB962C8B-B14F-4D97-AF65-F5344CB8AC3E}">
        <p14:creationId xmlns:p14="http://schemas.microsoft.com/office/powerpoint/2010/main" val="357739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F368E-E4C1-0ADB-DC4D-139F9A468A55}"/>
              </a:ext>
            </a:extLst>
          </p:cNvPr>
          <p:cNvSpPr>
            <a:spLocks noGrp="1"/>
          </p:cNvSpPr>
          <p:nvPr>
            <p:ph type="body" sz="quarter" idx="16"/>
          </p:nvPr>
        </p:nvSpPr>
        <p:spPr/>
        <p:txBody>
          <a:bodyPr/>
          <a:lstStyle/>
          <a:p>
            <a:r>
              <a:rPr lang="en-GB" sz="2400"/>
              <a:t>Identification of the Thermal Processes for Digitalization</a:t>
            </a:r>
            <a:endParaRPr lang="en-US" sz="2400"/>
          </a:p>
        </p:txBody>
      </p:sp>
      <p:sp>
        <p:nvSpPr>
          <p:cNvPr id="4" name="Text Placeholder 3">
            <a:extLst>
              <a:ext uri="{FF2B5EF4-FFF2-40B4-BE49-F238E27FC236}">
                <a16:creationId xmlns:a16="http://schemas.microsoft.com/office/drawing/2014/main" id="{227CDC02-A23F-08AF-DFC1-1F7706619768}"/>
              </a:ext>
            </a:extLst>
          </p:cNvPr>
          <p:cNvSpPr>
            <a:spLocks noGrp="1"/>
          </p:cNvSpPr>
          <p:nvPr>
            <p:ph type="body" sz="quarter" idx="17"/>
          </p:nvPr>
        </p:nvSpPr>
        <p:spPr/>
        <p:txBody>
          <a:bodyPr/>
          <a:lstStyle/>
          <a:p>
            <a:r>
              <a:rPr lang="en-US" sz="1600">
                <a:ea typeface="+mn-lt"/>
                <a:cs typeface="+mn-lt"/>
              </a:rPr>
              <a:t>Identification, analysis and documentation of processes</a:t>
            </a:r>
          </a:p>
          <a:p>
            <a:pPr marL="342900" indent="-342900">
              <a:buFont typeface="Arial,Sans-Serif"/>
              <a:buChar char="•"/>
            </a:pPr>
            <a:r>
              <a:rPr lang="en-GB" sz="1600">
                <a:ea typeface="+mn-lt"/>
                <a:cs typeface="+mn-lt"/>
              </a:rPr>
              <a:t>These tasks are described in terms of workflow, actors and information exchanged to identify interfaces and dependencies between different user types</a:t>
            </a:r>
            <a:endParaRPr lang="en-GB" sz="1600">
              <a:cs typeface="Calibri"/>
            </a:endParaRPr>
          </a:p>
          <a:p>
            <a:pPr marL="342900" indent="-342900">
              <a:buFont typeface="Arial,Sans-Serif"/>
              <a:buChar char="•"/>
            </a:pPr>
            <a:r>
              <a:rPr lang="en-GB" sz="1600">
                <a:cs typeface="Calibri"/>
              </a:rPr>
              <a:t>2 Use Cases were presented and proposed for implementation in frame of DOTEP</a:t>
            </a:r>
          </a:p>
          <a:p>
            <a:pPr marL="520700" lvl="1">
              <a:buFont typeface="Arial,Sans-Serif"/>
              <a:buChar char="•"/>
            </a:pPr>
            <a:r>
              <a:rPr lang="en-GB" sz="1600">
                <a:cs typeface="Calibri"/>
              </a:rPr>
              <a:t> Use Case 1: Heater sizing and data exchange: </a:t>
            </a:r>
          </a:p>
          <a:p>
            <a:pPr marL="876300" lvl="3">
              <a:buFont typeface="Arial,Sans-Serif"/>
              <a:buChar char="•"/>
            </a:pPr>
            <a:r>
              <a:rPr lang="en-GB" sz="1450">
                <a:cs typeface="Calibri"/>
              </a:rPr>
              <a:t> focus on thermal ICD / data exchange that is performed at different project stages</a:t>
            </a:r>
          </a:p>
          <a:p>
            <a:pPr marL="520700" lvl="1">
              <a:buFont typeface="Arial,Sans-Serif"/>
              <a:buChar char="•"/>
            </a:pPr>
            <a:r>
              <a:rPr lang="en-GB" sz="1600">
                <a:cs typeface="Calibri"/>
              </a:rPr>
              <a:t> Use Case 2: Thermal Test Data Mapping</a:t>
            </a:r>
          </a:p>
          <a:p>
            <a:pPr marL="342900" indent="-342900">
              <a:buFont typeface="Arial,Sans-Serif"/>
              <a:buChar char="•"/>
            </a:pPr>
            <a:r>
              <a:rPr lang="en-GB" sz="1600">
                <a:cs typeface="Calibri"/>
              </a:rPr>
              <a:t>Implementation spacecraft system is chosen to be based on Hera</a:t>
            </a:r>
            <a:endParaRPr lang="en-US" sz="1600"/>
          </a:p>
        </p:txBody>
      </p:sp>
    </p:spTree>
    <p:extLst>
      <p:ext uri="{BB962C8B-B14F-4D97-AF65-F5344CB8AC3E}">
        <p14:creationId xmlns:p14="http://schemas.microsoft.com/office/powerpoint/2010/main" val="42364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38F3F2-E448-7BA7-CA30-3DC2E55CB517}"/>
              </a:ext>
            </a:extLst>
          </p:cNvPr>
          <p:cNvSpPr>
            <a:spLocks noGrp="1"/>
          </p:cNvSpPr>
          <p:nvPr>
            <p:ph type="body" sz="quarter" idx="16"/>
          </p:nvPr>
        </p:nvSpPr>
        <p:spPr/>
        <p:txBody>
          <a:bodyPr/>
          <a:lstStyle/>
          <a:p>
            <a:r>
              <a:rPr lang="en-GB"/>
              <a:t>TCS interactions with other subsystems / disciplines</a:t>
            </a:r>
            <a:endParaRPr lang="en-US"/>
          </a:p>
        </p:txBody>
      </p:sp>
      <p:pic>
        <p:nvPicPr>
          <p:cNvPr id="4" name="Picture 3" descr="A black and white diagram&#10;&#10;Description automatically generated">
            <a:extLst>
              <a:ext uri="{FF2B5EF4-FFF2-40B4-BE49-F238E27FC236}">
                <a16:creationId xmlns:a16="http://schemas.microsoft.com/office/drawing/2014/main" id="{000C54EF-1ED1-A851-9AF9-DDE90E4A5C9F}"/>
              </a:ext>
            </a:extLst>
          </p:cNvPr>
          <p:cNvPicPr>
            <a:picLocks noChangeAspect="1"/>
          </p:cNvPicPr>
          <p:nvPr/>
        </p:nvPicPr>
        <p:blipFill>
          <a:blip r:embed="rId2"/>
          <a:stretch>
            <a:fillRect/>
          </a:stretch>
        </p:blipFill>
        <p:spPr>
          <a:xfrm>
            <a:off x="2963101" y="992021"/>
            <a:ext cx="3217798" cy="3663340"/>
          </a:xfrm>
          <a:prstGeom prst="rect">
            <a:avLst/>
          </a:prstGeom>
        </p:spPr>
      </p:pic>
    </p:spTree>
    <p:extLst>
      <p:ext uri="{BB962C8B-B14F-4D97-AF65-F5344CB8AC3E}">
        <p14:creationId xmlns:p14="http://schemas.microsoft.com/office/powerpoint/2010/main" val="278323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7D4FF-B3F6-236D-A889-43240EFDE26E}"/>
              </a:ext>
            </a:extLst>
          </p:cNvPr>
          <p:cNvSpPr>
            <a:spLocks noGrp="1"/>
          </p:cNvSpPr>
          <p:nvPr>
            <p:ph type="body" sz="quarter" idx="16"/>
          </p:nvPr>
        </p:nvSpPr>
        <p:spPr/>
        <p:txBody>
          <a:bodyPr/>
          <a:lstStyle/>
          <a:p>
            <a:r>
              <a:rPr lang="en-US"/>
              <a:t>Process Mind Map (extract)</a:t>
            </a:r>
          </a:p>
        </p:txBody>
      </p:sp>
      <p:pic>
        <p:nvPicPr>
          <p:cNvPr id="5" name="Picture 4">
            <a:extLst>
              <a:ext uri="{FF2B5EF4-FFF2-40B4-BE49-F238E27FC236}">
                <a16:creationId xmlns:a16="http://schemas.microsoft.com/office/drawing/2014/main" id="{5E5BF611-FBE8-0A38-115C-FDD149F4CA6E}"/>
              </a:ext>
            </a:extLst>
          </p:cNvPr>
          <p:cNvPicPr>
            <a:picLocks noChangeAspect="1"/>
          </p:cNvPicPr>
          <p:nvPr/>
        </p:nvPicPr>
        <p:blipFill>
          <a:blip r:embed="rId2"/>
          <a:stretch>
            <a:fillRect/>
          </a:stretch>
        </p:blipFill>
        <p:spPr>
          <a:xfrm>
            <a:off x="1657350" y="977419"/>
            <a:ext cx="6399237" cy="3652662"/>
          </a:xfrm>
          <a:prstGeom prst="rect">
            <a:avLst/>
          </a:prstGeom>
        </p:spPr>
      </p:pic>
    </p:spTree>
    <p:extLst>
      <p:ext uri="{BB962C8B-B14F-4D97-AF65-F5344CB8AC3E}">
        <p14:creationId xmlns:p14="http://schemas.microsoft.com/office/powerpoint/2010/main" val="2027661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DDE086-F9AF-9D24-3445-B4849853E368}"/>
              </a:ext>
            </a:extLst>
          </p:cNvPr>
          <p:cNvSpPr>
            <a:spLocks noGrp="1"/>
          </p:cNvSpPr>
          <p:nvPr>
            <p:ph type="body" sz="quarter" idx="16"/>
          </p:nvPr>
        </p:nvSpPr>
        <p:spPr/>
        <p:txBody>
          <a:bodyPr/>
          <a:lstStyle/>
          <a:p>
            <a:r>
              <a:rPr lang="en-GB" sz="2000"/>
              <a:t>Requirements for a Space Thermal Data Model and Critical Assessments</a:t>
            </a:r>
            <a:endParaRPr lang="en-US" sz="2000"/>
          </a:p>
        </p:txBody>
      </p:sp>
      <p:sp>
        <p:nvSpPr>
          <p:cNvPr id="3" name="Text Placeholder 2">
            <a:extLst>
              <a:ext uri="{FF2B5EF4-FFF2-40B4-BE49-F238E27FC236}">
                <a16:creationId xmlns:a16="http://schemas.microsoft.com/office/drawing/2014/main" id="{00797C13-9E79-D609-29F5-98CB97881B5A}"/>
              </a:ext>
            </a:extLst>
          </p:cNvPr>
          <p:cNvSpPr>
            <a:spLocks noGrp="1"/>
          </p:cNvSpPr>
          <p:nvPr>
            <p:ph type="body" sz="quarter" idx="17"/>
          </p:nvPr>
        </p:nvSpPr>
        <p:spPr/>
        <p:txBody>
          <a:bodyPr/>
          <a:lstStyle/>
          <a:p>
            <a:pPr marL="342900" indent="-342900">
              <a:buChar char="•"/>
            </a:pPr>
            <a:r>
              <a:rPr lang="en-US">
                <a:cs typeface="Calibri" panose="020F0502020204030204"/>
              </a:rPr>
              <a:t>Created a summary and critical assessment for E-ST-31-04 (STEP-TAS)</a:t>
            </a:r>
          </a:p>
          <a:p>
            <a:pPr marL="342900" indent="-342900">
              <a:buFont typeface="Arial,Sans-Serif" panose="020B0604020202020204" pitchFamily="34" charset="0"/>
              <a:buChar char="•"/>
            </a:pPr>
            <a:r>
              <a:rPr lang="en-US">
                <a:ea typeface="+mn-lt"/>
                <a:cs typeface="+mn-lt"/>
              </a:rPr>
              <a:t>Extracted and sanitized flattened list of identified inputs/outputs from process analysis</a:t>
            </a:r>
          </a:p>
          <a:p>
            <a:pPr marL="342900" indent="-342900">
              <a:buFont typeface="Arial,Sans-Serif" panose="020B0604020202020204" pitchFamily="34" charset="0"/>
              <a:buChar char="•"/>
            </a:pPr>
            <a:r>
              <a:rPr lang="en-US">
                <a:cs typeface="Calibri" panose="020F0502020204030204"/>
              </a:rPr>
              <a:t>Used both for STEP-TAS gap analysis</a:t>
            </a:r>
          </a:p>
          <a:p>
            <a:pPr marL="520700" lvl="1" indent="-342900">
              <a:buChar char="•"/>
            </a:pPr>
            <a:r>
              <a:rPr lang="en-US">
                <a:cs typeface="Calibri" panose="020F0502020204030204"/>
              </a:rPr>
              <a:t>Differentiates between concept coverage in STEP-TAS, and, </a:t>
            </a:r>
            <a:br>
              <a:rPr lang="en-US"/>
            </a:br>
            <a:r>
              <a:rPr lang="en-US">
                <a:cs typeface="Calibri" panose="020F0502020204030204"/>
              </a:rPr>
              <a:t>actual implementation in at least one STEP-TAS reader or writer</a:t>
            </a:r>
          </a:p>
          <a:p>
            <a:pPr marL="342900" indent="-342900">
              <a:buChar char="•"/>
            </a:pPr>
            <a:r>
              <a:rPr lang="en-US">
                <a:cs typeface="Calibri" panose="020F0502020204030204"/>
              </a:rPr>
              <a:t>Performed assessment of data modelling requirements from E-TM-10-23A</a:t>
            </a:r>
          </a:p>
          <a:p>
            <a:pPr marL="342900" indent="-342900">
              <a:buChar char="•"/>
            </a:pPr>
            <a:r>
              <a:rPr lang="en-US">
                <a:cs typeface="Calibri" panose="020F0502020204030204"/>
              </a:rPr>
              <a:t>Consolidated a set of Data Modelling Requirements for DOTEP</a:t>
            </a:r>
          </a:p>
          <a:p>
            <a:pPr marL="342900" indent="-342900">
              <a:buChar char="•"/>
            </a:pPr>
            <a:r>
              <a:rPr lang="en-US">
                <a:cs typeface="Calibri" panose="020F0502020204030204"/>
              </a:rPr>
              <a:t>Provided details on how to create flattened Excel workbook from D1 mindmap</a:t>
            </a:r>
          </a:p>
          <a:p>
            <a:endParaRPr lang="en-US"/>
          </a:p>
        </p:txBody>
      </p:sp>
    </p:spTree>
    <p:extLst>
      <p:ext uri="{BB962C8B-B14F-4D97-AF65-F5344CB8AC3E}">
        <p14:creationId xmlns:p14="http://schemas.microsoft.com/office/powerpoint/2010/main" val="369534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ABF07E-1423-D7D6-9DC2-8EB872FAC1CF}"/>
              </a:ext>
            </a:extLst>
          </p:cNvPr>
          <p:cNvSpPr>
            <a:spLocks noGrp="1"/>
          </p:cNvSpPr>
          <p:nvPr>
            <p:ph type="body" sz="quarter" idx="16"/>
          </p:nvPr>
        </p:nvSpPr>
        <p:spPr/>
        <p:txBody>
          <a:bodyPr/>
          <a:lstStyle/>
          <a:p>
            <a:r>
              <a:rPr lang="en-US"/>
              <a:t>Modelling Language Selection And Approach</a:t>
            </a:r>
          </a:p>
        </p:txBody>
      </p:sp>
      <p:sp>
        <p:nvSpPr>
          <p:cNvPr id="3" name="Text Placeholder 2">
            <a:extLst>
              <a:ext uri="{FF2B5EF4-FFF2-40B4-BE49-F238E27FC236}">
                <a16:creationId xmlns:a16="http://schemas.microsoft.com/office/drawing/2014/main" id="{98DD101B-E27D-372F-6945-8C60630BDA91}"/>
              </a:ext>
            </a:extLst>
          </p:cNvPr>
          <p:cNvSpPr>
            <a:spLocks noGrp="1"/>
          </p:cNvSpPr>
          <p:nvPr>
            <p:ph type="body" sz="quarter" idx="17"/>
          </p:nvPr>
        </p:nvSpPr>
        <p:spPr/>
        <p:txBody>
          <a:bodyPr/>
          <a:lstStyle/>
          <a:p>
            <a:pPr marL="285750" indent="-285750">
              <a:buFont typeface="Arial" panose="020B0604020202020204" pitchFamily="34" charset="0"/>
              <a:buChar char="•"/>
            </a:pPr>
            <a:r>
              <a:rPr lang="en-GB" sz="1800"/>
              <a:t>Project requirement is to integrate with ESA Space System Ontology (SSO)</a:t>
            </a:r>
          </a:p>
          <a:p>
            <a:pPr marL="463550" lvl="1" indent="-285750">
              <a:buFont typeface="Arial" panose="020B0604020202020204" pitchFamily="34" charset="0"/>
              <a:buChar char="•"/>
            </a:pPr>
            <a:r>
              <a:rPr lang="en-GB" sz="1600"/>
              <a:t>Conceptual Data Model (CDM) in ORM, with NORMA Pro tool (but other possibilities were also explored)</a:t>
            </a:r>
          </a:p>
          <a:p>
            <a:pPr marL="285750" indent="-285750">
              <a:buFont typeface="Arial" panose="020B0604020202020204" pitchFamily="34" charset="0"/>
              <a:buChar char="•"/>
            </a:pPr>
            <a:r>
              <a:rPr lang="en-GB" sz="1800"/>
              <a:t>Use a ‘middle-out’ approach to information modelling, i.e. a combination of:</a:t>
            </a:r>
            <a:br>
              <a:rPr lang="en-GB" sz="1800"/>
            </a:br>
            <a:r>
              <a:rPr lang="en-GB" sz="1800"/>
              <a:t>top-down reuse of existing SSO UoDs (e.g. MBSE UoD), and,</a:t>
            </a:r>
            <a:br>
              <a:rPr lang="en-GB" sz="1800"/>
            </a:br>
            <a:r>
              <a:rPr lang="en-GB" sz="1800"/>
              <a:t>bottom-up detailed modelling of required thermal engineering detail</a:t>
            </a:r>
            <a:endParaRPr lang="en-GB" sz="1600"/>
          </a:p>
          <a:p>
            <a:pPr marL="285750" indent="-285750">
              <a:buFont typeface="Arial" panose="020B0604020202020204" pitchFamily="34" charset="0"/>
              <a:buChar char="•"/>
            </a:pPr>
            <a:r>
              <a:rPr lang="en-GB" sz="1800"/>
              <a:t>SysML v2 selected as modelling language for Logical Data Model (LDM)</a:t>
            </a:r>
          </a:p>
          <a:p>
            <a:pPr marL="463550" lvl="1" indent="-285750">
              <a:buFont typeface="Arial" panose="020B0604020202020204" pitchFamily="34" charset="0"/>
              <a:buChar char="•"/>
            </a:pPr>
            <a:r>
              <a:rPr lang="en-GB" sz="1600"/>
              <a:t>Ran proof-of-concept to verify capability to capture semantic model in single language</a:t>
            </a:r>
          </a:p>
          <a:p>
            <a:pPr marL="463550" lvl="1" indent="-285750">
              <a:buFont typeface="Arial" panose="020B0604020202020204" pitchFamily="34" charset="0"/>
              <a:buChar char="•"/>
            </a:pPr>
            <a:r>
              <a:rPr lang="en-GB" sz="1600"/>
              <a:t>Can model process/behaviour and information / data structures</a:t>
            </a:r>
          </a:p>
          <a:p>
            <a:pPr marL="463550" lvl="1" indent="-285750">
              <a:buFont typeface="Arial" panose="020B0604020202020204" pitchFamily="34" charset="0"/>
              <a:buChar char="•"/>
            </a:pPr>
            <a:r>
              <a:rPr lang="en-GB" sz="1600"/>
              <a:t>Semantic rigour and precision equivalent to ORM (both founded on first order logic)</a:t>
            </a:r>
          </a:p>
          <a:p>
            <a:pPr marL="463550" lvl="1" indent="-285750">
              <a:buFont typeface="Arial" panose="020B0604020202020204" pitchFamily="34" charset="0"/>
              <a:buChar char="•"/>
            </a:pPr>
            <a:r>
              <a:rPr lang="en-GB" sz="1600"/>
              <a:t>Provides standardized API, suitable for code generation</a:t>
            </a:r>
          </a:p>
          <a:p>
            <a:pPr marL="463550" lvl="1" indent="-285750">
              <a:buFont typeface="Arial" panose="020B0604020202020204" pitchFamily="34" charset="0"/>
              <a:buChar char="•"/>
            </a:pPr>
            <a:r>
              <a:rPr lang="en-GB" sz="1600"/>
              <a:t>Can create example populations in compact textual notation that is easy-to-read by domain experts and software engineers → important for early validation</a:t>
            </a:r>
          </a:p>
          <a:p>
            <a:endParaRPr lang="en-US"/>
          </a:p>
        </p:txBody>
      </p:sp>
    </p:spTree>
    <p:extLst>
      <p:ext uri="{BB962C8B-B14F-4D97-AF65-F5344CB8AC3E}">
        <p14:creationId xmlns:p14="http://schemas.microsoft.com/office/powerpoint/2010/main" val="29285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5FAB7-67FB-5D34-66F2-6A234B46448E}"/>
              </a:ext>
            </a:extLst>
          </p:cNvPr>
          <p:cNvSpPr>
            <a:spLocks noGrp="1"/>
          </p:cNvSpPr>
          <p:nvPr>
            <p:ph type="body" sz="quarter" idx="16"/>
          </p:nvPr>
        </p:nvSpPr>
        <p:spPr/>
        <p:txBody>
          <a:bodyPr/>
          <a:lstStyle/>
          <a:p>
            <a:r>
              <a:rPr lang="en-US"/>
              <a:t>Physical Data Model Persistence Selection</a:t>
            </a:r>
          </a:p>
        </p:txBody>
      </p:sp>
      <p:sp>
        <p:nvSpPr>
          <p:cNvPr id="3" name="Text Placeholder 2">
            <a:extLst>
              <a:ext uri="{FF2B5EF4-FFF2-40B4-BE49-F238E27FC236}">
                <a16:creationId xmlns:a16="http://schemas.microsoft.com/office/drawing/2014/main" id="{EC3DC465-52EC-C3ED-3011-A651EC9D1EA4}"/>
              </a:ext>
            </a:extLst>
          </p:cNvPr>
          <p:cNvSpPr>
            <a:spLocks noGrp="1"/>
          </p:cNvSpPr>
          <p:nvPr>
            <p:ph type="body" sz="quarter" idx="17"/>
          </p:nvPr>
        </p:nvSpPr>
        <p:spPr/>
        <p:txBody>
          <a:bodyPr/>
          <a:lstStyle/>
          <a:p>
            <a:r>
              <a:rPr lang="en-US" sz="1200"/>
              <a:t>6 Database types examined:</a:t>
            </a:r>
          </a:p>
          <a:p>
            <a:pPr marL="342900" indent="-342900">
              <a:buFont typeface="Arial" panose="020B0604020202020204" pitchFamily="34" charset="0"/>
              <a:buChar char="•"/>
            </a:pPr>
            <a:r>
              <a:rPr lang="en-US" sz="1200"/>
              <a:t>Relational – typical SQL, tables and rows</a:t>
            </a:r>
          </a:p>
          <a:p>
            <a:pPr marL="520700" lvl="1" indent="-342900">
              <a:buFont typeface="Arial" panose="020B0604020202020204" pitchFamily="34" charset="0"/>
              <a:buChar char="•"/>
            </a:pPr>
            <a:r>
              <a:rPr lang="en-GB" sz="1100"/>
              <a:t>Data is atomic but through operations can be combined quite easily</a:t>
            </a:r>
          </a:p>
          <a:p>
            <a:pPr marL="520700" lvl="1" indent="-342900">
              <a:buFont typeface="Arial" panose="020B0604020202020204" pitchFamily="34" charset="0"/>
              <a:buChar char="•"/>
            </a:pPr>
            <a:r>
              <a:rPr lang="en-GB" sz="1100"/>
              <a:t>Strict data definition and enforcement of relationships means that it is accurate, and data integrity can be insured.</a:t>
            </a:r>
          </a:p>
          <a:p>
            <a:pPr marL="342900" indent="-342900">
              <a:buFont typeface="Arial" panose="020B0604020202020204" pitchFamily="34" charset="0"/>
              <a:buChar char="•"/>
            </a:pPr>
            <a:r>
              <a:rPr lang="en-GB" sz="1200"/>
              <a:t>NoSQL – document, wide-column and graph databases</a:t>
            </a:r>
          </a:p>
          <a:p>
            <a:pPr marL="520700" lvl="1" indent="-342900">
              <a:buFont typeface="Arial" panose="020B0604020202020204" pitchFamily="34" charset="0"/>
              <a:buChar char="•"/>
            </a:pPr>
            <a:r>
              <a:rPr lang="en-US" sz="1100"/>
              <a:t>Highly scalable.</a:t>
            </a:r>
          </a:p>
          <a:p>
            <a:pPr marL="520700" lvl="1" indent="-342900">
              <a:buFont typeface="Arial" panose="020B0604020202020204" pitchFamily="34" charset="0"/>
              <a:buChar char="•"/>
            </a:pPr>
            <a:r>
              <a:rPr lang="en-GB" sz="1100"/>
              <a:t>Easier management and handling of larger data sets.</a:t>
            </a:r>
          </a:p>
          <a:p>
            <a:pPr marL="520700" lvl="1" indent="-342900">
              <a:buFont typeface="Arial" panose="020B0604020202020204" pitchFamily="34" charset="0"/>
              <a:buChar char="•"/>
            </a:pPr>
            <a:r>
              <a:rPr lang="en-GB" sz="1100"/>
              <a:t>Easier evolution of information meta data as it does not inherently rely on a rigidly structured meta-model/schema.</a:t>
            </a:r>
          </a:p>
          <a:p>
            <a:pPr marL="342900" indent="-342900">
              <a:buFont typeface="Arial" panose="020B0604020202020204" pitchFamily="34" charset="0"/>
              <a:buChar char="•"/>
            </a:pPr>
            <a:r>
              <a:rPr lang="en-GB" sz="1200"/>
              <a:t>NewSQL – combining the scalability of NoSQL and atomicity of relational databases</a:t>
            </a:r>
          </a:p>
          <a:p>
            <a:pPr marL="342900" indent="-342900">
              <a:buFont typeface="Arial" panose="020B0604020202020204" pitchFamily="34" charset="0"/>
              <a:buChar char="•"/>
            </a:pPr>
            <a:r>
              <a:rPr lang="en-GB" sz="1200"/>
              <a:t>Object-oriented Databases - object-oriented approach to storing data</a:t>
            </a:r>
          </a:p>
          <a:p>
            <a:pPr marL="520700" lvl="1" indent="-342900">
              <a:buFont typeface="Arial" panose="020B0604020202020204" pitchFamily="34" charset="0"/>
              <a:buChar char="•"/>
            </a:pPr>
            <a:r>
              <a:rPr lang="en-GB" sz="1100"/>
              <a:t>Good for large and complex data.</a:t>
            </a:r>
          </a:p>
          <a:p>
            <a:pPr marL="342900" indent="-342900">
              <a:buFont typeface="Arial" panose="020B0604020202020204" pitchFamily="34" charset="0"/>
              <a:buChar char="•"/>
            </a:pPr>
            <a:r>
              <a:rPr lang="en-US" sz="1200"/>
              <a:t>Time Series Databases - </a:t>
            </a:r>
            <a:r>
              <a:rPr lang="en-GB" sz="1200"/>
              <a:t>optimized for storing and serving time series through associated pairs of time(s) and value</a:t>
            </a:r>
          </a:p>
          <a:p>
            <a:pPr marL="342900" indent="-342900">
              <a:buFont typeface="Arial" panose="020B0604020202020204" pitchFamily="34" charset="0"/>
              <a:buChar char="•"/>
            </a:pPr>
            <a:r>
              <a:rPr lang="en-US" sz="1200"/>
              <a:t>Hierarchical Databases - </a:t>
            </a:r>
            <a:r>
              <a:rPr lang="en-GB" sz="1200"/>
              <a:t>parent-child model to store data, presenting a tree-like structure</a:t>
            </a:r>
          </a:p>
          <a:p>
            <a:pPr marL="520700" lvl="1" indent="-342900">
              <a:buFont typeface="Arial" panose="020B0604020202020204" pitchFamily="34" charset="0"/>
              <a:buChar char="•"/>
            </a:pPr>
            <a:r>
              <a:rPr lang="en-GB" sz="1100"/>
              <a:t>Good for high performance and high availability.</a:t>
            </a:r>
            <a:endParaRPr lang="en-US" sz="1100"/>
          </a:p>
          <a:p>
            <a:endParaRPr lang="en-US" sz="1200"/>
          </a:p>
        </p:txBody>
      </p:sp>
    </p:spTree>
    <p:extLst>
      <p:ext uri="{BB962C8B-B14F-4D97-AF65-F5344CB8AC3E}">
        <p14:creationId xmlns:p14="http://schemas.microsoft.com/office/powerpoint/2010/main" val="2902518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6B7019-E0ED-3ADB-C19E-8057D64797C7}"/>
              </a:ext>
            </a:extLst>
          </p:cNvPr>
          <p:cNvSpPr>
            <a:spLocks noGrp="1"/>
          </p:cNvSpPr>
          <p:nvPr>
            <p:ph type="body" sz="quarter" idx="13"/>
          </p:nvPr>
        </p:nvSpPr>
        <p:spPr/>
        <p:txBody>
          <a:bodyPr/>
          <a:lstStyle/>
          <a:p>
            <a:r>
              <a:rPr lang="en-US"/>
              <a:t>Content</a:t>
            </a:r>
          </a:p>
        </p:txBody>
      </p:sp>
    </p:spTree>
    <p:extLst>
      <p:ext uri="{BB962C8B-B14F-4D97-AF65-F5344CB8AC3E}">
        <p14:creationId xmlns:p14="http://schemas.microsoft.com/office/powerpoint/2010/main" val="49276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AADD9-EA63-B3E5-D997-055C1C8A63A8}"/>
              </a:ext>
            </a:extLst>
          </p:cNvPr>
          <p:cNvSpPr>
            <a:spLocks noGrp="1"/>
          </p:cNvSpPr>
          <p:nvPr>
            <p:ph type="title"/>
          </p:nvPr>
        </p:nvSpPr>
        <p:spPr/>
        <p:txBody>
          <a:bodyPr/>
          <a:lstStyle/>
          <a:p>
            <a:r>
              <a:rPr lang="en-US"/>
              <a:t>Physical Data Model Persistence</a:t>
            </a:r>
          </a:p>
        </p:txBody>
      </p:sp>
      <p:sp>
        <p:nvSpPr>
          <p:cNvPr id="5" name="Content Placeholder 4">
            <a:extLst>
              <a:ext uri="{FF2B5EF4-FFF2-40B4-BE49-F238E27FC236}">
                <a16:creationId xmlns:a16="http://schemas.microsoft.com/office/drawing/2014/main" id="{94AF769E-CA9C-61C3-4238-5B2945A13C39}"/>
              </a:ext>
            </a:extLst>
          </p:cNvPr>
          <p:cNvSpPr>
            <a:spLocks noGrp="1"/>
          </p:cNvSpPr>
          <p:nvPr>
            <p:ph sz="quarter" idx="10"/>
          </p:nvPr>
        </p:nvSpPr>
        <p:spPr>
          <a:xfrm>
            <a:off x="358775" y="887413"/>
            <a:ext cx="8426450" cy="3370262"/>
          </a:xfrm>
        </p:spPr>
        <p:txBody>
          <a:bodyPr>
            <a:normAutofit fontScale="55000" lnSpcReduction="20000"/>
          </a:bodyPr>
          <a:lstStyle/>
          <a:p>
            <a:r>
              <a:rPr lang="en-US"/>
              <a:t>For each:</a:t>
            </a:r>
          </a:p>
          <a:p>
            <a:pPr marL="342900" indent="-342900">
              <a:buFont typeface="Arial" panose="020B0604020202020204" pitchFamily="34" charset="0"/>
              <a:buChar char="•"/>
            </a:pPr>
            <a:r>
              <a:rPr lang="en-US"/>
              <a:t>Advantages</a:t>
            </a:r>
          </a:p>
          <a:p>
            <a:pPr marL="342900" indent="-342900">
              <a:buFont typeface="Arial" panose="020B0604020202020204" pitchFamily="34" charset="0"/>
              <a:buChar char="•"/>
            </a:pPr>
            <a:r>
              <a:rPr lang="en-US"/>
              <a:t>Disadvantages</a:t>
            </a:r>
          </a:p>
          <a:p>
            <a:pPr marL="342900" indent="-342900">
              <a:buFont typeface="Arial" panose="020B0604020202020204" pitchFamily="34" charset="0"/>
              <a:buChar char="•"/>
            </a:pPr>
            <a:r>
              <a:rPr lang="en-US"/>
              <a:t>Industrial Maturity - rated</a:t>
            </a:r>
          </a:p>
          <a:p>
            <a:pPr marL="342900" indent="-342900">
              <a:buFont typeface="Arial" panose="020B0604020202020204" pitchFamily="34" charset="0"/>
              <a:buChar char="•"/>
            </a:pPr>
            <a:r>
              <a:rPr lang="en-US"/>
              <a:t>Licenses - rated</a:t>
            </a:r>
          </a:p>
          <a:p>
            <a:pPr marL="342900" indent="-342900">
              <a:buFont typeface="Arial" panose="020B0604020202020204" pitchFamily="34" charset="0"/>
              <a:buChar char="•"/>
            </a:pPr>
            <a:r>
              <a:rPr lang="en-US"/>
              <a:t>Pricing (where available)</a:t>
            </a:r>
          </a:p>
          <a:p>
            <a:pPr marL="342900" indent="-342900">
              <a:buFont typeface="Arial" panose="020B0604020202020204" pitchFamily="34" charset="0"/>
              <a:buChar char="•"/>
            </a:pPr>
            <a:r>
              <a:rPr lang="en-US"/>
              <a:t>Support level - rated</a:t>
            </a:r>
          </a:p>
          <a:p>
            <a:pPr marL="342900" indent="-342900">
              <a:buFont typeface="Arial" panose="020B0604020202020204" pitchFamily="34" charset="0"/>
              <a:buChar char="•"/>
            </a:pPr>
            <a:r>
              <a:rPr lang="en-US"/>
              <a:t>Which standard used</a:t>
            </a:r>
          </a:p>
          <a:p>
            <a:pPr marL="342900" indent="-342900">
              <a:buFont typeface="Arial" panose="020B0604020202020204" pitchFamily="34" charset="0"/>
              <a:buChar char="•"/>
            </a:pPr>
            <a:r>
              <a:rPr lang="en-US"/>
              <a:t>Available APIs - rated</a:t>
            </a:r>
          </a:p>
          <a:p>
            <a:pPr marL="342900" indent="-342900">
              <a:buFont typeface="Arial" panose="020B0604020202020204" pitchFamily="34" charset="0"/>
              <a:buChar char="•"/>
            </a:pPr>
            <a:r>
              <a:rPr lang="en-US"/>
              <a:t>Scalability - rated</a:t>
            </a:r>
          </a:p>
          <a:p>
            <a:pPr marL="342900" indent="-342900">
              <a:buFont typeface="Arial" panose="020B0604020202020204" pitchFamily="34" charset="0"/>
              <a:buChar char="•"/>
            </a:pPr>
            <a:r>
              <a:rPr lang="en-US"/>
              <a:t>Use cases</a:t>
            </a:r>
          </a:p>
          <a:p>
            <a:pPr marL="342900" indent="-342900">
              <a:buFont typeface="Arial" panose="020B0604020202020204" pitchFamily="34" charset="0"/>
              <a:buChar char="•"/>
            </a:pPr>
            <a:r>
              <a:rPr lang="en-US"/>
              <a:t>Embedded business logic</a:t>
            </a:r>
          </a:p>
          <a:p>
            <a:pPr marL="342900" indent="-342900">
              <a:buFont typeface="Arial" panose="020B0604020202020204" pitchFamily="34" charset="0"/>
              <a:buChar char="•"/>
            </a:pPr>
            <a:r>
              <a:rPr lang="en-US"/>
              <a:t>Compliance to requirements - rated</a:t>
            </a:r>
          </a:p>
          <a:p>
            <a:pPr marL="342900" indent="-342900">
              <a:buFont typeface="Arial" panose="020B0604020202020204" pitchFamily="34" charset="0"/>
              <a:buChar char="•"/>
            </a:pPr>
            <a:r>
              <a:rPr lang="en-US"/>
              <a:t>File storage - rated</a:t>
            </a:r>
          </a:p>
          <a:p>
            <a:pPr marL="342900" indent="-342900">
              <a:buFont typeface="Arial" panose="020B0604020202020204" pitchFamily="34" charset="0"/>
              <a:buChar char="•"/>
            </a:pPr>
            <a:r>
              <a:rPr lang="en-US"/>
              <a:t>Usage in closely related projects - rated</a:t>
            </a:r>
          </a:p>
        </p:txBody>
      </p:sp>
      <p:pic>
        <p:nvPicPr>
          <p:cNvPr id="3" name="Picture 2">
            <a:extLst>
              <a:ext uri="{FF2B5EF4-FFF2-40B4-BE49-F238E27FC236}">
                <a16:creationId xmlns:a16="http://schemas.microsoft.com/office/drawing/2014/main" id="{C920C847-A36B-CC84-7797-3881411A5A1A}"/>
              </a:ext>
            </a:extLst>
          </p:cNvPr>
          <p:cNvPicPr>
            <a:picLocks noChangeAspect="1"/>
          </p:cNvPicPr>
          <p:nvPr/>
        </p:nvPicPr>
        <p:blipFill>
          <a:blip r:embed="rId2"/>
          <a:stretch>
            <a:fillRect/>
          </a:stretch>
        </p:blipFill>
        <p:spPr>
          <a:xfrm>
            <a:off x="3077338" y="1059658"/>
            <a:ext cx="5890199" cy="1850291"/>
          </a:xfrm>
          <a:prstGeom prst="rect">
            <a:avLst/>
          </a:prstGeom>
        </p:spPr>
      </p:pic>
      <p:pic>
        <p:nvPicPr>
          <p:cNvPr id="7" name="Picture 6">
            <a:extLst>
              <a:ext uri="{FF2B5EF4-FFF2-40B4-BE49-F238E27FC236}">
                <a16:creationId xmlns:a16="http://schemas.microsoft.com/office/drawing/2014/main" id="{34C97CE2-6F62-0419-3B6E-C3F1A70E43C2}"/>
              </a:ext>
            </a:extLst>
          </p:cNvPr>
          <p:cNvPicPr>
            <a:picLocks noChangeAspect="1"/>
          </p:cNvPicPr>
          <p:nvPr/>
        </p:nvPicPr>
        <p:blipFill>
          <a:blip r:embed="rId3"/>
          <a:stretch>
            <a:fillRect/>
          </a:stretch>
        </p:blipFill>
        <p:spPr>
          <a:xfrm>
            <a:off x="5008880" y="3082193"/>
            <a:ext cx="2231986" cy="1607029"/>
          </a:xfrm>
          <a:prstGeom prst="rect">
            <a:avLst/>
          </a:prstGeom>
        </p:spPr>
      </p:pic>
    </p:spTree>
    <p:extLst>
      <p:ext uri="{BB962C8B-B14F-4D97-AF65-F5344CB8AC3E}">
        <p14:creationId xmlns:p14="http://schemas.microsoft.com/office/powerpoint/2010/main" val="354780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5E5225BD-59CF-2A44-E4CA-89C567A316A6}"/>
              </a:ext>
            </a:extLst>
          </p:cNvPr>
          <p:cNvSpPr>
            <a:spLocks noGrp="1"/>
          </p:cNvSpPr>
          <p:nvPr>
            <p:ph sz="quarter" idx="11"/>
          </p:nvPr>
        </p:nvSpPr>
        <p:spPr>
          <a:xfrm>
            <a:off x="358776" y="1218408"/>
            <a:ext cx="3969385" cy="3370262"/>
          </a:xfrm>
        </p:spPr>
        <p:txBody>
          <a:bodyPr/>
          <a:lstStyle/>
          <a:p>
            <a:r>
              <a:rPr lang="en-US"/>
              <a:t>PostgreSQL and </a:t>
            </a:r>
            <a:r>
              <a:rPr lang="en-US" err="1"/>
              <a:t>Dgraph</a:t>
            </a:r>
            <a:r>
              <a:rPr lang="en-US"/>
              <a:t> selected based on the tradeoff – same technology stack as MBSE Hub</a:t>
            </a:r>
          </a:p>
        </p:txBody>
      </p:sp>
      <p:sp>
        <p:nvSpPr>
          <p:cNvPr id="4" name="Title 3">
            <a:extLst>
              <a:ext uri="{FF2B5EF4-FFF2-40B4-BE49-F238E27FC236}">
                <a16:creationId xmlns:a16="http://schemas.microsoft.com/office/drawing/2014/main" id="{2C5AADD9-EA63-B3E5-D997-055C1C8A63A8}"/>
              </a:ext>
            </a:extLst>
          </p:cNvPr>
          <p:cNvSpPr>
            <a:spLocks noGrp="1"/>
          </p:cNvSpPr>
          <p:nvPr>
            <p:ph type="title"/>
          </p:nvPr>
        </p:nvSpPr>
        <p:spPr>
          <a:xfrm>
            <a:off x="358775" y="340519"/>
            <a:ext cx="8426450" cy="719138"/>
          </a:xfrm>
        </p:spPr>
        <p:txBody>
          <a:bodyPr anchor="t">
            <a:normAutofit/>
          </a:bodyPr>
          <a:lstStyle/>
          <a:p>
            <a:r>
              <a:rPr lang="en-US"/>
              <a:t>Physical Data Model Persistence</a:t>
            </a:r>
          </a:p>
        </p:txBody>
      </p:sp>
      <p:graphicFrame>
        <p:nvGraphicFramePr>
          <p:cNvPr id="8" name="Content Placeholder 7">
            <a:extLst>
              <a:ext uri="{FF2B5EF4-FFF2-40B4-BE49-F238E27FC236}">
                <a16:creationId xmlns:a16="http://schemas.microsoft.com/office/drawing/2014/main" id="{F324C056-8992-5ECC-32DA-BE38DF209674}"/>
              </a:ext>
            </a:extLst>
          </p:cNvPr>
          <p:cNvGraphicFramePr>
            <a:graphicFrameLocks noGrp="1"/>
          </p:cNvGraphicFramePr>
          <p:nvPr>
            <p:ph sz="quarter" idx="14"/>
            <p:extLst>
              <p:ext uri="{D42A27DB-BD31-4B8C-83A1-F6EECF244321}">
                <p14:modId xmlns:p14="http://schemas.microsoft.com/office/powerpoint/2010/main" val="3995073481"/>
              </p:ext>
            </p:extLst>
          </p:nvPr>
        </p:nvGraphicFramePr>
        <p:xfrm>
          <a:off x="4934921" y="977107"/>
          <a:ext cx="2884134" cy="3370268"/>
        </p:xfrm>
        <a:graphic>
          <a:graphicData uri="http://schemas.openxmlformats.org/drawingml/2006/table">
            <a:tbl>
              <a:tblPr firstRow="1" bandRow="1"/>
              <a:tblGrid>
                <a:gridCol w="2050877">
                  <a:extLst>
                    <a:ext uri="{9D8B030D-6E8A-4147-A177-3AD203B41FA5}">
                      <a16:colId xmlns:a16="http://schemas.microsoft.com/office/drawing/2014/main" val="2566638586"/>
                    </a:ext>
                  </a:extLst>
                </a:gridCol>
                <a:gridCol w="833257">
                  <a:extLst>
                    <a:ext uri="{9D8B030D-6E8A-4147-A177-3AD203B41FA5}">
                      <a16:colId xmlns:a16="http://schemas.microsoft.com/office/drawing/2014/main" val="3420216123"/>
                    </a:ext>
                  </a:extLst>
                </a:gridCol>
              </a:tblGrid>
              <a:tr h="153194">
                <a:tc>
                  <a:txBody>
                    <a:bodyPr/>
                    <a:lstStyle/>
                    <a:p>
                      <a:pPr algn="l" fontAlgn="ctr"/>
                      <a:r>
                        <a:rPr lang="en-GB" sz="800" b="1" i="0" u="none" strike="noStrike">
                          <a:solidFill>
                            <a:srgbClr val="000000"/>
                          </a:solidFill>
                          <a:effectLst/>
                          <a:latin typeface="Calibri" panose="020F0502020204030204" pitchFamily="34" charset="0"/>
                        </a:rPr>
                        <a:t>Database</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1" i="0" u="none" strike="noStrike">
                          <a:solidFill>
                            <a:srgbClr val="000000"/>
                          </a:solidFill>
                          <a:effectLst/>
                          <a:latin typeface="Calibri" panose="020F0502020204030204" pitchFamily="34" charset="0"/>
                        </a:rPr>
                        <a:t>Totals</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252861"/>
                  </a:ext>
                </a:extLst>
              </a:tr>
              <a:tr h="153194">
                <a:tc>
                  <a:txBody>
                    <a:bodyPr/>
                    <a:lstStyle/>
                    <a:p>
                      <a:pPr algn="l" fontAlgn="ctr"/>
                      <a:r>
                        <a:rPr lang="en-GB" sz="800" b="0" i="0" u="none" strike="noStrike">
                          <a:solidFill>
                            <a:srgbClr val="000000"/>
                          </a:solidFill>
                          <a:effectLst/>
                          <a:latin typeface="Calibri" panose="020F0502020204030204" pitchFamily="34" charset="0"/>
                        </a:rPr>
                        <a:t>Oracle Database</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31</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extLst>
                  <a:ext uri="{0D108BD9-81ED-4DB2-BD59-A6C34878D82A}">
                    <a16:rowId xmlns:a16="http://schemas.microsoft.com/office/drawing/2014/main" val="2132940128"/>
                  </a:ext>
                </a:extLst>
              </a:tr>
              <a:tr h="153194">
                <a:tc>
                  <a:txBody>
                    <a:bodyPr/>
                    <a:lstStyle/>
                    <a:p>
                      <a:pPr algn="l" fontAlgn="ctr"/>
                      <a:r>
                        <a:rPr lang="en-GB" sz="800" b="0" i="0" u="none" strike="noStrike">
                          <a:solidFill>
                            <a:srgbClr val="000000"/>
                          </a:solidFill>
                          <a:effectLst/>
                          <a:latin typeface="Calibri" panose="020F0502020204030204" pitchFamily="34" charset="0"/>
                        </a:rPr>
                        <a:t>Microsoft SQL Server</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31</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extLst>
                  <a:ext uri="{0D108BD9-81ED-4DB2-BD59-A6C34878D82A}">
                    <a16:rowId xmlns:a16="http://schemas.microsoft.com/office/drawing/2014/main" val="171430181"/>
                  </a:ext>
                </a:extLst>
              </a:tr>
              <a:tr h="153194">
                <a:tc>
                  <a:txBody>
                    <a:bodyPr/>
                    <a:lstStyle/>
                    <a:p>
                      <a:pPr algn="l" fontAlgn="ctr"/>
                      <a:r>
                        <a:rPr lang="en-GB" sz="800" b="0" i="0" u="none" strike="noStrike">
                          <a:solidFill>
                            <a:srgbClr val="000000"/>
                          </a:solidFill>
                          <a:effectLst/>
                          <a:latin typeface="Calibri" panose="020F0502020204030204" pitchFamily="34" charset="0"/>
                        </a:rPr>
                        <a:t>PostgreSQL</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38</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914338101"/>
                  </a:ext>
                </a:extLst>
              </a:tr>
              <a:tr h="153194">
                <a:tc>
                  <a:txBody>
                    <a:bodyPr/>
                    <a:lstStyle/>
                    <a:p>
                      <a:pPr algn="l" fontAlgn="ctr"/>
                      <a:r>
                        <a:rPr lang="en-GB" sz="800" b="0" i="0" u="none" strike="noStrike">
                          <a:solidFill>
                            <a:srgbClr val="000000"/>
                          </a:solidFill>
                          <a:effectLst/>
                          <a:latin typeface="Calibri" panose="020F0502020204030204" pitchFamily="34" charset="0"/>
                        </a:rPr>
                        <a:t>MySQL</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31</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extLst>
                  <a:ext uri="{0D108BD9-81ED-4DB2-BD59-A6C34878D82A}">
                    <a16:rowId xmlns:a16="http://schemas.microsoft.com/office/drawing/2014/main" val="1442444032"/>
                  </a:ext>
                </a:extLst>
              </a:tr>
              <a:tr h="153194">
                <a:tc>
                  <a:txBody>
                    <a:bodyPr/>
                    <a:lstStyle/>
                    <a:p>
                      <a:pPr algn="l" fontAlgn="ctr"/>
                      <a:r>
                        <a:rPr lang="en-GB" sz="800" b="0" i="0" u="none" strike="noStrike">
                          <a:solidFill>
                            <a:srgbClr val="000000"/>
                          </a:solidFill>
                          <a:effectLst/>
                          <a:latin typeface="Calibri" panose="020F0502020204030204" pitchFamily="34" charset="0"/>
                        </a:rPr>
                        <a:t>IBM DB2</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31</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extLst>
                  <a:ext uri="{0D108BD9-81ED-4DB2-BD59-A6C34878D82A}">
                    <a16:rowId xmlns:a16="http://schemas.microsoft.com/office/drawing/2014/main" val="557103572"/>
                  </a:ext>
                </a:extLst>
              </a:tr>
              <a:tr h="153194">
                <a:tc>
                  <a:txBody>
                    <a:bodyPr/>
                    <a:lstStyle/>
                    <a:p>
                      <a:pPr algn="l" fontAlgn="ctr"/>
                      <a:r>
                        <a:rPr lang="en-GB" sz="800" b="0" i="0" u="none" strike="noStrike">
                          <a:solidFill>
                            <a:srgbClr val="000000"/>
                          </a:solidFill>
                          <a:effectLst/>
                          <a:latin typeface="Calibri" panose="020F0502020204030204" pitchFamily="34" charset="0"/>
                        </a:rPr>
                        <a:t>SQLite</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31</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extLst>
                  <a:ext uri="{0D108BD9-81ED-4DB2-BD59-A6C34878D82A}">
                    <a16:rowId xmlns:a16="http://schemas.microsoft.com/office/drawing/2014/main" val="3736743573"/>
                  </a:ext>
                </a:extLst>
              </a:tr>
              <a:tr h="153194">
                <a:tc>
                  <a:txBody>
                    <a:bodyPr/>
                    <a:lstStyle/>
                    <a:p>
                      <a:pPr algn="l" fontAlgn="ctr"/>
                      <a:r>
                        <a:rPr lang="en-GB" sz="800" b="0" i="0" u="none" strike="noStrike">
                          <a:solidFill>
                            <a:srgbClr val="000000"/>
                          </a:solidFill>
                          <a:effectLst/>
                          <a:latin typeface="Calibri" panose="020F0502020204030204" pitchFamily="34" charset="0"/>
                        </a:rPr>
                        <a:t>MongoDB</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30</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extLst>
                  <a:ext uri="{0D108BD9-81ED-4DB2-BD59-A6C34878D82A}">
                    <a16:rowId xmlns:a16="http://schemas.microsoft.com/office/drawing/2014/main" val="787740468"/>
                  </a:ext>
                </a:extLst>
              </a:tr>
              <a:tr h="153194">
                <a:tc>
                  <a:txBody>
                    <a:bodyPr/>
                    <a:lstStyle/>
                    <a:p>
                      <a:pPr algn="l" fontAlgn="ctr"/>
                      <a:r>
                        <a:rPr lang="en-GB" sz="800" b="0" i="0" u="none" strike="noStrike">
                          <a:solidFill>
                            <a:srgbClr val="000000"/>
                          </a:solidFill>
                          <a:effectLst/>
                          <a:latin typeface="Calibri" panose="020F0502020204030204" pitchFamily="34" charset="0"/>
                        </a:rPr>
                        <a:t>Apache Cassandra</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30</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extLst>
                  <a:ext uri="{0D108BD9-81ED-4DB2-BD59-A6C34878D82A}">
                    <a16:rowId xmlns:a16="http://schemas.microsoft.com/office/drawing/2014/main" val="215114776"/>
                  </a:ext>
                </a:extLst>
              </a:tr>
              <a:tr h="153194">
                <a:tc>
                  <a:txBody>
                    <a:bodyPr/>
                    <a:lstStyle/>
                    <a:p>
                      <a:pPr algn="l" fontAlgn="ctr"/>
                      <a:r>
                        <a:rPr lang="en-GB" sz="800" b="0" i="0" u="none" strike="noStrike">
                          <a:solidFill>
                            <a:srgbClr val="000000"/>
                          </a:solidFill>
                          <a:effectLst/>
                          <a:latin typeface="Calibri" panose="020F0502020204030204" pitchFamily="34" charset="0"/>
                        </a:rPr>
                        <a:t>Redis</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28</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extLst>
                  <a:ext uri="{0D108BD9-81ED-4DB2-BD59-A6C34878D82A}">
                    <a16:rowId xmlns:a16="http://schemas.microsoft.com/office/drawing/2014/main" val="1903837663"/>
                  </a:ext>
                </a:extLst>
              </a:tr>
              <a:tr h="153194">
                <a:tc>
                  <a:txBody>
                    <a:bodyPr/>
                    <a:lstStyle/>
                    <a:p>
                      <a:pPr algn="l" fontAlgn="ctr"/>
                      <a:r>
                        <a:rPr lang="en-GB" sz="800" b="0" i="0" u="none" strike="noStrike">
                          <a:solidFill>
                            <a:srgbClr val="000000"/>
                          </a:solidFill>
                          <a:effectLst/>
                          <a:latin typeface="Calibri" panose="020F0502020204030204" pitchFamily="34" charset="0"/>
                        </a:rPr>
                        <a:t>Amazon DynamoDB</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26</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extLst>
                  <a:ext uri="{0D108BD9-81ED-4DB2-BD59-A6C34878D82A}">
                    <a16:rowId xmlns:a16="http://schemas.microsoft.com/office/drawing/2014/main" val="3922192011"/>
                  </a:ext>
                </a:extLst>
              </a:tr>
              <a:tr h="153194">
                <a:tc>
                  <a:txBody>
                    <a:bodyPr/>
                    <a:lstStyle/>
                    <a:p>
                      <a:pPr algn="l" fontAlgn="ctr"/>
                      <a:r>
                        <a:rPr lang="en-GB" sz="800" b="0" i="0" u="none" strike="noStrike">
                          <a:solidFill>
                            <a:srgbClr val="000000"/>
                          </a:solidFill>
                          <a:effectLst/>
                          <a:latin typeface="Calibri" panose="020F0502020204030204" pitchFamily="34" charset="0"/>
                        </a:rPr>
                        <a:t>Google Cloud Datastore</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24</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extLst>
                  <a:ext uri="{0D108BD9-81ED-4DB2-BD59-A6C34878D82A}">
                    <a16:rowId xmlns:a16="http://schemas.microsoft.com/office/drawing/2014/main" val="288957799"/>
                  </a:ext>
                </a:extLst>
              </a:tr>
              <a:tr h="153194">
                <a:tc>
                  <a:txBody>
                    <a:bodyPr/>
                    <a:lstStyle/>
                    <a:p>
                      <a:pPr algn="l" fontAlgn="ctr"/>
                      <a:r>
                        <a:rPr lang="en-GB" sz="800" b="0" i="0" u="none" strike="noStrike">
                          <a:solidFill>
                            <a:srgbClr val="000000"/>
                          </a:solidFill>
                          <a:effectLst/>
                          <a:latin typeface="Calibri" panose="020F0502020204030204" pitchFamily="34" charset="0"/>
                        </a:rPr>
                        <a:t>CouchDB</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27</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755789543"/>
                  </a:ext>
                </a:extLst>
              </a:tr>
              <a:tr h="153194">
                <a:tc>
                  <a:txBody>
                    <a:bodyPr/>
                    <a:lstStyle/>
                    <a:p>
                      <a:pPr algn="l" fontAlgn="ctr"/>
                      <a:r>
                        <a:rPr lang="en-GB" sz="800" b="0" i="0" u="none" strike="noStrike">
                          <a:solidFill>
                            <a:srgbClr val="000000"/>
                          </a:solidFill>
                          <a:effectLst/>
                          <a:latin typeface="Calibri" panose="020F0502020204030204" pitchFamily="34" charset="0"/>
                        </a:rPr>
                        <a:t>Neo4j</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26</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extLst>
                  <a:ext uri="{0D108BD9-81ED-4DB2-BD59-A6C34878D82A}">
                    <a16:rowId xmlns:a16="http://schemas.microsoft.com/office/drawing/2014/main" val="676171332"/>
                  </a:ext>
                </a:extLst>
              </a:tr>
              <a:tr h="153194">
                <a:tc>
                  <a:txBody>
                    <a:bodyPr/>
                    <a:lstStyle/>
                    <a:p>
                      <a:pPr algn="l" fontAlgn="ctr"/>
                      <a:r>
                        <a:rPr lang="en-GB" sz="800" b="0" i="0" u="none" strike="noStrike">
                          <a:solidFill>
                            <a:srgbClr val="000000"/>
                          </a:solidFill>
                          <a:effectLst/>
                          <a:latin typeface="Calibri" panose="020F0502020204030204" pitchFamily="34" charset="0"/>
                        </a:rPr>
                        <a:t>Amazon Neptune</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25</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extLst>
                  <a:ext uri="{0D108BD9-81ED-4DB2-BD59-A6C34878D82A}">
                    <a16:rowId xmlns:a16="http://schemas.microsoft.com/office/drawing/2014/main" val="1835074796"/>
                  </a:ext>
                </a:extLst>
              </a:tr>
              <a:tr h="153194">
                <a:tc>
                  <a:txBody>
                    <a:bodyPr/>
                    <a:lstStyle/>
                    <a:p>
                      <a:pPr algn="l" fontAlgn="ctr"/>
                      <a:r>
                        <a:rPr lang="en-GB" sz="800" b="0" i="0" u="none" strike="noStrike">
                          <a:solidFill>
                            <a:srgbClr val="000000"/>
                          </a:solidFill>
                          <a:effectLst/>
                          <a:latin typeface="Calibri" panose="020F0502020204030204" pitchFamily="34" charset="0"/>
                        </a:rPr>
                        <a:t>Dgraph</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32</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extLst>
                  <a:ext uri="{0D108BD9-81ED-4DB2-BD59-A6C34878D82A}">
                    <a16:rowId xmlns:a16="http://schemas.microsoft.com/office/drawing/2014/main" val="2167438110"/>
                  </a:ext>
                </a:extLst>
              </a:tr>
              <a:tr h="153194">
                <a:tc>
                  <a:txBody>
                    <a:bodyPr/>
                    <a:lstStyle/>
                    <a:p>
                      <a:pPr algn="l" fontAlgn="ctr"/>
                      <a:r>
                        <a:rPr lang="en-GB" sz="800" b="0" i="0" u="none" strike="noStrike">
                          <a:solidFill>
                            <a:srgbClr val="000000"/>
                          </a:solidFill>
                          <a:effectLst/>
                          <a:latin typeface="Calibri" panose="020F0502020204030204" pitchFamily="34" charset="0"/>
                        </a:rPr>
                        <a:t>Google Spanner</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24</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extLst>
                  <a:ext uri="{0D108BD9-81ED-4DB2-BD59-A6C34878D82A}">
                    <a16:rowId xmlns:a16="http://schemas.microsoft.com/office/drawing/2014/main" val="2973274802"/>
                  </a:ext>
                </a:extLst>
              </a:tr>
              <a:tr h="153194">
                <a:tc>
                  <a:txBody>
                    <a:bodyPr/>
                    <a:lstStyle/>
                    <a:p>
                      <a:pPr algn="l" fontAlgn="ctr"/>
                      <a:r>
                        <a:rPr lang="en-GB" sz="800" b="0" i="0" u="none" strike="noStrike">
                          <a:solidFill>
                            <a:srgbClr val="000000"/>
                          </a:solidFill>
                          <a:effectLst/>
                          <a:latin typeface="Calibri" panose="020F0502020204030204" pitchFamily="34" charset="0"/>
                        </a:rPr>
                        <a:t>CockroachDB</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26</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extLst>
                  <a:ext uri="{0D108BD9-81ED-4DB2-BD59-A6C34878D82A}">
                    <a16:rowId xmlns:a16="http://schemas.microsoft.com/office/drawing/2014/main" val="3539734213"/>
                  </a:ext>
                </a:extLst>
              </a:tr>
              <a:tr h="153194">
                <a:tc>
                  <a:txBody>
                    <a:bodyPr/>
                    <a:lstStyle/>
                    <a:p>
                      <a:pPr algn="l" fontAlgn="ctr"/>
                      <a:r>
                        <a:rPr lang="en-GB" sz="800" b="0" i="0" u="none" strike="noStrike">
                          <a:solidFill>
                            <a:srgbClr val="000000"/>
                          </a:solidFill>
                          <a:effectLst/>
                          <a:latin typeface="Calibri" panose="020F0502020204030204" pitchFamily="34" charset="0"/>
                        </a:rPr>
                        <a:t>VoltDB</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27</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272993236"/>
                  </a:ext>
                </a:extLst>
              </a:tr>
              <a:tr h="153194">
                <a:tc>
                  <a:txBody>
                    <a:bodyPr/>
                    <a:lstStyle/>
                    <a:p>
                      <a:pPr algn="l" fontAlgn="ctr"/>
                      <a:r>
                        <a:rPr lang="en-GB" sz="800" b="0" i="0" u="none" strike="noStrike">
                          <a:solidFill>
                            <a:srgbClr val="000000"/>
                          </a:solidFill>
                          <a:effectLst/>
                          <a:latin typeface="Calibri" panose="020F0502020204030204" pitchFamily="34" charset="0"/>
                        </a:rPr>
                        <a:t>db4o (database for objects)</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19</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4119182879"/>
                  </a:ext>
                </a:extLst>
              </a:tr>
              <a:tr h="153194">
                <a:tc>
                  <a:txBody>
                    <a:bodyPr/>
                    <a:lstStyle/>
                    <a:p>
                      <a:pPr algn="l" fontAlgn="ctr"/>
                      <a:r>
                        <a:rPr lang="en-GB" sz="800" b="0" i="0" u="none" strike="noStrike">
                          <a:solidFill>
                            <a:srgbClr val="000000"/>
                          </a:solidFill>
                          <a:effectLst/>
                          <a:latin typeface="Calibri" panose="020F0502020204030204" pitchFamily="34" charset="0"/>
                        </a:rPr>
                        <a:t>Objectivity/DB</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24</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extLst>
                  <a:ext uri="{0D108BD9-81ED-4DB2-BD59-A6C34878D82A}">
                    <a16:rowId xmlns:a16="http://schemas.microsoft.com/office/drawing/2014/main" val="271645724"/>
                  </a:ext>
                </a:extLst>
              </a:tr>
              <a:tr h="153194">
                <a:tc>
                  <a:txBody>
                    <a:bodyPr/>
                    <a:lstStyle/>
                    <a:p>
                      <a:pPr algn="l" fontAlgn="ctr"/>
                      <a:r>
                        <a:rPr lang="en-GB" sz="800" b="0" i="0" u="none" strike="noStrike">
                          <a:solidFill>
                            <a:srgbClr val="000000"/>
                          </a:solidFill>
                          <a:effectLst/>
                          <a:latin typeface="Calibri" panose="020F0502020204030204" pitchFamily="34" charset="0"/>
                        </a:rPr>
                        <a:t>Versant Object Database</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BE" sz="800" b="1" i="0" u="none" strike="noStrike">
                          <a:solidFill>
                            <a:srgbClr val="000000"/>
                          </a:solidFill>
                          <a:effectLst/>
                          <a:latin typeface="Calibri" panose="020F0502020204030204" pitchFamily="34" charset="0"/>
                        </a:rPr>
                        <a:t>24</a:t>
                      </a:r>
                    </a:p>
                  </a:txBody>
                  <a:tcPr marL="5828" marR="5828" marT="5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extLst>
                  <a:ext uri="{0D108BD9-81ED-4DB2-BD59-A6C34878D82A}">
                    <a16:rowId xmlns:a16="http://schemas.microsoft.com/office/drawing/2014/main" val="3965168763"/>
                  </a:ext>
                </a:extLst>
              </a:tr>
            </a:tbl>
          </a:graphicData>
        </a:graphic>
      </p:graphicFrame>
    </p:spTree>
    <p:extLst>
      <p:ext uri="{BB962C8B-B14F-4D97-AF65-F5344CB8AC3E}">
        <p14:creationId xmlns:p14="http://schemas.microsoft.com/office/powerpoint/2010/main" val="1534782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66D1D5-4FC0-479B-1164-B58CE9D317E7}"/>
              </a:ext>
            </a:extLst>
          </p:cNvPr>
          <p:cNvSpPr>
            <a:spLocks noGrp="1"/>
          </p:cNvSpPr>
          <p:nvPr>
            <p:ph type="body" sz="quarter" idx="16"/>
          </p:nvPr>
        </p:nvSpPr>
        <p:spPr/>
        <p:txBody>
          <a:bodyPr/>
          <a:lstStyle/>
          <a:p>
            <a:r>
              <a:rPr lang="en-US"/>
              <a:t>Physical Data Model – Class Library and Tools</a:t>
            </a:r>
          </a:p>
        </p:txBody>
      </p:sp>
      <p:sp>
        <p:nvSpPr>
          <p:cNvPr id="6" name="Text Placeholder 5">
            <a:extLst>
              <a:ext uri="{FF2B5EF4-FFF2-40B4-BE49-F238E27FC236}">
                <a16:creationId xmlns:a16="http://schemas.microsoft.com/office/drawing/2014/main" id="{6CC938C6-3EF0-2FE1-4034-81D8EAE92812}"/>
              </a:ext>
            </a:extLst>
          </p:cNvPr>
          <p:cNvSpPr>
            <a:spLocks noGrp="1"/>
          </p:cNvSpPr>
          <p:nvPr>
            <p:ph type="body" sz="quarter" idx="17"/>
          </p:nvPr>
        </p:nvSpPr>
        <p:spPr/>
        <p:txBody>
          <a:bodyPr/>
          <a:lstStyle/>
          <a:p>
            <a:r>
              <a:rPr lang="en-US" sz="1600"/>
              <a:t>5 Languages Considered:</a:t>
            </a:r>
          </a:p>
          <a:p>
            <a:pPr marL="285750" indent="-285750">
              <a:lnSpc>
                <a:spcPct val="100000"/>
              </a:lnSpc>
              <a:buFont typeface="Arial" panose="020B0604020202020204" pitchFamily="34" charset="0"/>
              <a:buChar char="•"/>
            </a:pPr>
            <a:r>
              <a:rPr lang="en-US" sz="1600"/>
              <a:t>Python</a:t>
            </a:r>
          </a:p>
          <a:p>
            <a:pPr marL="285750" indent="-285750">
              <a:lnSpc>
                <a:spcPct val="100000"/>
              </a:lnSpc>
              <a:buFont typeface="Arial" panose="020B0604020202020204" pitchFamily="34" charset="0"/>
              <a:buChar char="•"/>
            </a:pPr>
            <a:r>
              <a:rPr lang="en-US" sz="1600"/>
              <a:t>Java</a:t>
            </a:r>
          </a:p>
          <a:p>
            <a:pPr marL="285750" indent="-285750">
              <a:lnSpc>
                <a:spcPct val="100000"/>
              </a:lnSpc>
              <a:buFont typeface="Arial" panose="020B0604020202020204" pitchFamily="34" charset="0"/>
              <a:buChar char="•"/>
            </a:pPr>
            <a:r>
              <a:rPr lang="en-US" sz="1600"/>
              <a:t>C#</a:t>
            </a:r>
          </a:p>
          <a:p>
            <a:pPr marL="285750" indent="-285750">
              <a:lnSpc>
                <a:spcPct val="100000"/>
              </a:lnSpc>
              <a:buFont typeface="Arial" panose="020B0604020202020204" pitchFamily="34" charset="0"/>
              <a:buChar char="•"/>
            </a:pPr>
            <a:r>
              <a:rPr lang="en-US" sz="1600"/>
              <a:t>JavaScript and Typescript</a:t>
            </a:r>
          </a:p>
          <a:p>
            <a:pPr marL="285750" indent="-285750">
              <a:lnSpc>
                <a:spcPct val="100000"/>
              </a:lnSpc>
              <a:buFont typeface="Arial" panose="020B0604020202020204" pitchFamily="34" charset="0"/>
              <a:buChar char="•"/>
            </a:pPr>
            <a:r>
              <a:rPr lang="en-US" sz="1600"/>
              <a:t>Go</a:t>
            </a:r>
          </a:p>
          <a:p>
            <a:r>
              <a:rPr lang="en-US" sz="1600"/>
              <a:t>Propose to use C# and .NET for PDM and demonstration developments based on familiarity and lack of drawbacks. Later in the project Python was also adapted.</a:t>
            </a:r>
          </a:p>
        </p:txBody>
      </p:sp>
    </p:spTree>
    <p:extLst>
      <p:ext uri="{BB962C8B-B14F-4D97-AF65-F5344CB8AC3E}">
        <p14:creationId xmlns:p14="http://schemas.microsoft.com/office/powerpoint/2010/main" val="595815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77D24C-DFEA-C1D6-C183-288ABF127B51}"/>
              </a:ext>
            </a:extLst>
          </p:cNvPr>
          <p:cNvSpPr>
            <a:spLocks noGrp="1"/>
          </p:cNvSpPr>
          <p:nvPr>
            <p:ph type="body" sz="quarter" idx="13"/>
          </p:nvPr>
        </p:nvSpPr>
        <p:spPr/>
        <p:txBody>
          <a:bodyPr/>
          <a:lstStyle/>
          <a:p>
            <a:r>
              <a:rPr lang="en-US"/>
              <a:t>Conceptual Data Model</a:t>
            </a:r>
          </a:p>
        </p:txBody>
      </p:sp>
    </p:spTree>
    <p:extLst>
      <p:ext uri="{BB962C8B-B14F-4D97-AF65-F5344CB8AC3E}">
        <p14:creationId xmlns:p14="http://schemas.microsoft.com/office/powerpoint/2010/main" val="423782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78CC-C01C-F6D5-4034-0547756554FF}"/>
              </a:ext>
            </a:extLst>
          </p:cNvPr>
          <p:cNvSpPr>
            <a:spLocks noGrp="1"/>
          </p:cNvSpPr>
          <p:nvPr>
            <p:ph type="title"/>
          </p:nvPr>
        </p:nvSpPr>
        <p:spPr/>
        <p:txBody>
          <a:bodyPr/>
          <a:lstStyle/>
          <a:p>
            <a:r>
              <a:rPr lang="en-GB"/>
              <a:t>Conceptual Data Model – Inputs </a:t>
            </a:r>
          </a:p>
        </p:txBody>
      </p:sp>
      <p:sp>
        <p:nvSpPr>
          <p:cNvPr id="3" name="Content Placeholder 2">
            <a:extLst>
              <a:ext uri="{FF2B5EF4-FFF2-40B4-BE49-F238E27FC236}">
                <a16:creationId xmlns:a16="http://schemas.microsoft.com/office/drawing/2014/main" id="{C6AC5F5B-DFB7-02FF-1EED-61BFC8FFE831}"/>
              </a:ext>
            </a:extLst>
          </p:cNvPr>
          <p:cNvSpPr>
            <a:spLocks noGrp="1"/>
          </p:cNvSpPr>
          <p:nvPr>
            <p:ph sz="quarter" idx="10"/>
          </p:nvPr>
        </p:nvSpPr>
        <p:spPr>
          <a:xfrm>
            <a:off x="358776" y="1218407"/>
            <a:ext cx="5865991" cy="3398396"/>
          </a:xfrm>
        </p:spPr>
        <p:txBody>
          <a:bodyPr>
            <a:normAutofit lnSpcReduction="10000"/>
          </a:bodyPr>
          <a:lstStyle/>
          <a:p>
            <a:pPr marL="342900" indent="-342900">
              <a:buFont typeface="Arial" panose="020B0604020202020204" pitchFamily="34" charset="0"/>
              <a:buChar char="•"/>
            </a:pPr>
            <a:r>
              <a:rPr lang="en-GB" sz="1600"/>
              <a:t>D1 - Identification of the Thermal Processes for Digitalisation</a:t>
            </a:r>
          </a:p>
          <a:p>
            <a:pPr marL="342900" indent="-342900">
              <a:buFont typeface="Arial" panose="020B0604020202020204" pitchFamily="34" charset="0"/>
              <a:buChar char="•"/>
            </a:pPr>
            <a:r>
              <a:rPr lang="en-GB" sz="1600"/>
              <a:t>D2 - Requirements for a Space Thermal Data Model and Critical Assessments</a:t>
            </a:r>
          </a:p>
          <a:p>
            <a:pPr marL="342900" indent="-342900">
              <a:buFont typeface="Arial" panose="020B0604020202020204" pitchFamily="34" charset="0"/>
              <a:buChar char="•"/>
            </a:pPr>
            <a:r>
              <a:rPr lang="en-GB" sz="1600"/>
              <a:t>D4 - Conceptual Data Model Description and Term Base</a:t>
            </a:r>
          </a:p>
          <a:p>
            <a:pPr marL="342900" indent="-342900">
              <a:buFont typeface="Arial" panose="020B0604020202020204" pitchFamily="34" charset="0"/>
              <a:buChar char="•"/>
            </a:pPr>
            <a:endParaRPr lang="en-GB" sz="1000"/>
          </a:p>
          <a:p>
            <a:r>
              <a:rPr lang="en-GB" sz="1600"/>
              <a:t>Inputs for the ORM Model:</a:t>
            </a:r>
          </a:p>
          <a:p>
            <a:pPr marL="285750" indent="-285750">
              <a:buFont typeface="Arial" panose="020B0604020202020204" pitchFamily="34" charset="0"/>
              <a:buChar char="•"/>
            </a:pPr>
            <a:r>
              <a:rPr lang="en-GB" sz="1600"/>
              <a:t>MBSE SSO ORM Model (version 3)</a:t>
            </a:r>
          </a:p>
          <a:p>
            <a:pPr marL="285750" indent="-285750">
              <a:buFont typeface="Arial" panose="020B0604020202020204" pitchFamily="34" charset="0"/>
              <a:buChar char="•"/>
            </a:pPr>
            <a:r>
              <a:rPr lang="en-GB" sz="1600"/>
              <a:t>MBSE Hub Project Model (contains OPS &amp; RAMS UoDs)</a:t>
            </a:r>
          </a:p>
          <a:p>
            <a:pPr marL="285750" indent="-285750">
              <a:buFont typeface="Arial" panose="020B0604020202020204" pitchFamily="34" charset="0"/>
              <a:buChar char="•"/>
            </a:pPr>
            <a:r>
              <a:rPr lang="en-GB" sz="1600"/>
              <a:t>MBSE4AIV Model</a:t>
            </a:r>
          </a:p>
          <a:p>
            <a:pPr marL="285750" indent="-285750">
              <a:buFont typeface="Arial" panose="020B0604020202020204" pitchFamily="34" charset="0"/>
              <a:buChar char="•"/>
            </a:pPr>
            <a:r>
              <a:rPr lang="en-GB" sz="1600"/>
              <a:t>Previous existing models developed under ESA contracts which are not yet officially integrated into SSO/OSMoSE (Semicoma, E-RMS, ECSS-E-ST-70)</a:t>
            </a:r>
          </a:p>
        </p:txBody>
      </p:sp>
      <p:pic>
        <p:nvPicPr>
          <p:cNvPr id="5" name="Picture 4">
            <a:extLst>
              <a:ext uri="{FF2B5EF4-FFF2-40B4-BE49-F238E27FC236}">
                <a16:creationId xmlns:a16="http://schemas.microsoft.com/office/drawing/2014/main" id="{50021518-F1A1-0B4D-BA19-449E3DA55587}"/>
              </a:ext>
            </a:extLst>
          </p:cNvPr>
          <p:cNvPicPr>
            <a:picLocks noChangeAspect="1"/>
          </p:cNvPicPr>
          <p:nvPr/>
        </p:nvPicPr>
        <p:blipFill>
          <a:blip r:embed="rId2"/>
          <a:stretch>
            <a:fillRect/>
          </a:stretch>
        </p:blipFill>
        <p:spPr>
          <a:xfrm>
            <a:off x="6556423" y="444609"/>
            <a:ext cx="2228803" cy="4042009"/>
          </a:xfrm>
          <a:prstGeom prst="rect">
            <a:avLst/>
          </a:prstGeom>
          <a:ln>
            <a:solidFill>
              <a:schemeClr val="tx2"/>
            </a:solidFill>
          </a:ln>
        </p:spPr>
      </p:pic>
      <p:sp>
        <p:nvSpPr>
          <p:cNvPr id="6" name="TextBox 5">
            <a:extLst>
              <a:ext uri="{FF2B5EF4-FFF2-40B4-BE49-F238E27FC236}">
                <a16:creationId xmlns:a16="http://schemas.microsoft.com/office/drawing/2014/main" id="{3574A9E6-2A08-C09D-25A7-63B4779AF5E1}"/>
              </a:ext>
            </a:extLst>
          </p:cNvPr>
          <p:cNvSpPr txBox="1"/>
          <p:nvPr/>
        </p:nvSpPr>
        <p:spPr>
          <a:xfrm>
            <a:off x="6637747" y="204288"/>
            <a:ext cx="2066153" cy="276999"/>
          </a:xfrm>
          <a:prstGeom prst="rect">
            <a:avLst/>
          </a:prstGeom>
          <a:noFill/>
        </p:spPr>
        <p:txBody>
          <a:bodyPr wrap="square" rtlCol="0">
            <a:spAutoFit/>
          </a:bodyPr>
          <a:lstStyle/>
          <a:p>
            <a:r>
              <a:rPr lang="en-GB" sz="1200">
                <a:solidFill>
                  <a:schemeClr val="tx2"/>
                </a:solidFill>
              </a:rPr>
              <a:t>Thermal Term Base Mind map</a:t>
            </a:r>
          </a:p>
        </p:txBody>
      </p:sp>
    </p:spTree>
    <p:extLst>
      <p:ext uri="{BB962C8B-B14F-4D97-AF65-F5344CB8AC3E}">
        <p14:creationId xmlns:p14="http://schemas.microsoft.com/office/powerpoint/2010/main" val="173157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78CC-C01C-F6D5-4034-0547756554FF}"/>
              </a:ext>
            </a:extLst>
          </p:cNvPr>
          <p:cNvSpPr>
            <a:spLocks noGrp="1"/>
          </p:cNvSpPr>
          <p:nvPr>
            <p:ph type="title"/>
          </p:nvPr>
        </p:nvSpPr>
        <p:spPr/>
        <p:txBody>
          <a:bodyPr/>
          <a:lstStyle/>
          <a:p>
            <a:r>
              <a:rPr lang="en-GB"/>
              <a:t>Conceptual Data Model – Documentation</a:t>
            </a:r>
          </a:p>
        </p:txBody>
      </p:sp>
      <p:sp>
        <p:nvSpPr>
          <p:cNvPr id="3" name="Content Placeholder 2">
            <a:extLst>
              <a:ext uri="{FF2B5EF4-FFF2-40B4-BE49-F238E27FC236}">
                <a16:creationId xmlns:a16="http://schemas.microsoft.com/office/drawing/2014/main" id="{C6AC5F5B-DFB7-02FF-1EED-61BFC8FFE831}"/>
              </a:ext>
            </a:extLst>
          </p:cNvPr>
          <p:cNvSpPr>
            <a:spLocks noGrp="1"/>
          </p:cNvSpPr>
          <p:nvPr>
            <p:ph sz="quarter" idx="10"/>
          </p:nvPr>
        </p:nvSpPr>
        <p:spPr>
          <a:xfrm>
            <a:off x="347179" y="1218408"/>
            <a:ext cx="3462006" cy="3370262"/>
          </a:xfrm>
        </p:spPr>
        <p:txBody>
          <a:bodyPr/>
          <a:lstStyle/>
          <a:p>
            <a:pPr marL="342900" indent="-342900">
              <a:buFont typeface="Arial" panose="020B0604020202020204" pitchFamily="34" charset="0"/>
              <a:buChar char="•"/>
            </a:pPr>
            <a:r>
              <a:rPr lang="en-GB"/>
              <a:t>Concepts &amp; Conventions</a:t>
            </a:r>
          </a:p>
          <a:p>
            <a:pPr marL="342900" indent="-342900">
              <a:buFont typeface="Arial" panose="020B0604020202020204" pitchFamily="34" charset="0"/>
              <a:buChar char="•"/>
            </a:pPr>
            <a:r>
              <a:rPr lang="en-GB"/>
              <a:t>Groups and Colours</a:t>
            </a:r>
          </a:p>
          <a:p>
            <a:pPr marL="342900" indent="-342900">
              <a:buFont typeface="Arial" panose="020B0604020202020204" pitchFamily="34" charset="0"/>
              <a:buChar char="•"/>
            </a:pPr>
            <a:endParaRPr lang="en-GB"/>
          </a:p>
        </p:txBody>
      </p:sp>
      <p:pic>
        <p:nvPicPr>
          <p:cNvPr id="5" name="Picture 4">
            <a:extLst>
              <a:ext uri="{FF2B5EF4-FFF2-40B4-BE49-F238E27FC236}">
                <a16:creationId xmlns:a16="http://schemas.microsoft.com/office/drawing/2014/main" id="{1B1C0B17-F3D5-9D20-6F96-5DB6217D6D3E}"/>
              </a:ext>
            </a:extLst>
          </p:cNvPr>
          <p:cNvPicPr>
            <a:picLocks noChangeAspect="1"/>
          </p:cNvPicPr>
          <p:nvPr/>
        </p:nvPicPr>
        <p:blipFill>
          <a:blip r:embed="rId2"/>
          <a:stretch>
            <a:fillRect/>
          </a:stretch>
        </p:blipFill>
        <p:spPr>
          <a:xfrm>
            <a:off x="511695" y="2008288"/>
            <a:ext cx="2742662" cy="1578862"/>
          </a:xfrm>
          <a:prstGeom prst="rect">
            <a:avLst/>
          </a:prstGeom>
        </p:spPr>
      </p:pic>
      <p:sp>
        <p:nvSpPr>
          <p:cNvPr id="6" name="Content Placeholder 2">
            <a:extLst>
              <a:ext uri="{FF2B5EF4-FFF2-40B4-BE49-F238E27FC236}">
                <a16:creationId xmlns:a16="http://schemas.microsoft.com/office/drawing/2014/main" id="{A0AE1FAF-1476-155C-2962-8F6A37489742}"/>
              </a:ext>
            </a:extLst>
          </p:cNvPr>
          <p:cNvSpPr txBox="1">
            <a:spLocks/>
          </p:cNvSpPr>
          <p:nvPr/>
        </p:nvSpPr>
        <p:spPr>
          <a:xfrm>
            <a:off x="3912688" y="1218408"/>
            <a:ext cx="4991710" cy="337026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accent2"/>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accent2"/>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accent2"/>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accent2"/>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GB"/>
              <a:t>Autogenerated Word Report </a:t>
            </a:r>
          </a:p>
          <a:p>
            <a:pPr marL="698500" lvl="2" indent="-342900">
              <a:buFont typeface="Courier New" panose="02070309020205020404" pitchFamily="49" charset="0"/>
              <a:buChar char="o"/>
            </a:pPr>
            <a:r>
              <a:rPr lang="en-GB"/>
              <a:t>Diagrams &amp; Verbalization</a:t>
            </a:r>
          </a:p>
          <a:p>
            <a:pPr marL="698500" lvl="2" indent="-342900">
              <a:buFont typeface="Courier New" panose="02070309020205020404" pitchFamily="49" charset="0"/>
              <a:buChar char="o"/>
            </a:pPr>
            <a:r>
              <a:rPr lang="en-GB"/>
              <a:t>Glossary (with Descriptions and Notes)</a:t>
            </a:r>
          </a:p>
          <a:p>
            <a:pPr marL="698500" lvl="2" indent="-342900">
              <a:buFont typeface="Courier New" panose="02070309020205020404" pitchFamily="49" charset="0"/>
              <a:buChar char="o"/>
            </a:pPr>
            <a:r>
              <a:rPr lang="en-GB"/>
              <a:t>Context and diagram explanation (Notes - Word Report Diagram Descriptions Group)</a:t>
            </a:r>
          </a:p>
          <a:p>
            <a:pPr marL="342900" indent="-342900">
              <a:buFont typeface="Arial" panose="020B0604020202020204" pitchFamily="34" charset="0"/>
              <a:buChar char="•"/>
            </a:pPr>
            <a:endParaRPr lang="en-GB"/>
          </a:p>
        </p:txBody>
      </p:sp>
      <p:pic>
        <p:nvPicPr>
          <p:cNvPr id="8" name="Picture 7">
            <a:extLst>
              <a:ext uri="{FF2B5EF4-FFF2-40B4-BE49-F238E27FC236}">
                <a16:creationId xmlns:a16="http://schemas.microsoft.com/office/drawing/2014/main" id="{2518244D-ABFE-99E8-A64B-9A92D0C661DA}"/>
              </a:ext>
            </a:extLst>
          </p:cNvPr>
          <p:cNvPicPr>
            <a:picLocks noChangeAspect="1"/>
          </p:cNvPicPr>
          <p:nvPr/>
        </p:nvPicPr>
        <p:blipFill>
          <a:blip r:embed="rId3"/>
          <a:stretch>
            <a:fillRect/>
          </a:stretch>
        </p:blipFill>
        <p:spPr>
          <a:xfrm>
            <a:off x="7590394" y="2652373"/>
            <a:ext cx="1314004" cy="1874015"/>
          </a:xfrm>
          <a:prstGeom prst="rect">
            <a:avLst/>
          </a:prstGeom>
          <a:ln>
            <a:solidFill>
              <a:schemeClr val="tx2"/>
            </a:solidFill>
          </a:ln>
        </p:spPr>
      </p:pic>
      <p:pic>
        <p:nvPicPr>
          <p:cNvPr id="10" name="Picture 9">
            <a:extLst>
              <a:ext uri="{FF2B5EF4-FFF2-40B4-BE49-F238E27FC236}">
                <a16:creationId xmlns:a16="http://schemas.microsoft.com/office/drawing/2014/main" id="{C1EBBECF-A527-A8BD-E189-8CDCE4D42C76}"/>
              </a:ext>
            </a:extLst>
          </p:cNvPr>
          <p:cNvPicPr>
            <a:picLocks noChangeAspect="1"/>
          </p:cNvPicPr>
          <p:nvPr/>
        </p:nvPicPr>
        <p:blipFill>
          <a:blip r:embed="rId4"/>
          <a:stretch>
            <a:fillRect/>
          </a:stretch>
        </p:blipFill>
        <p:spPr>
          <a:xfrm>
            <a:off x="6273732" y="2650639"/>
            <a:ext cx="1316662" cy="1873519"/>
          </a:xfrm>
          <a:prstGeom prst="rect">
            <a:avLst/>
          </a:prstGeom>
          <a:ln>
            <a:solidFill>
              <a:schemeClr val="tx2"/>
            </a:solidFill>
          </a:ln>
        </p:spPr>
      </p:pic>
      <p:pic>
        <p:nvPicPr>
          <p:cNvPr id="12" name="Picture 11">
            <a:extLst>
              <a:ext uri="{FF2B5EF4-FFF2-40B4-BE49-F238E27FC236}">
                <a16:creationId xmlns:a16="http://schemas.microsoft.com/office/drawing/2014/main" id="{233722CB-D91E-F0E3-5EB5-01A8814EFACA}"/>
              </a:ext>
            </a:extLst>
          </p:cNvPr>
          <p:cNvPicPr>
            <a:picLocks noChangeAspect="1"/>
          </p:cNvPicPr>
          <p:nvPr/>
        </p:nvPicPr>
        <p:blipFill>
          <a:blip r:embed="rId5"/>
          <a:stretch>
            <a:fillRect/>
          </a:stretch>
        </p:blipFill>
        <p:spPr>
          <a:xfrm>
            <a:off x="3640353" y="2650143"/>
            <a:ext cx="1316092" cy="1872000"/>
          </a:xfrm>
          <a:prstGeom prst="rect">
            <a:avLst/>
          </a:prstGeom>
          <a:ln>
            <a:solidFill>
              <a:schemeClr val="tx2"/>
            </a:solidFill>
          </a:ln>
        </p:spPr>
      </p:pic>
      <p:pic>
        <p:nvPicPr>
          <p:cNvPr id="14" name="Picture 13">
            <a:extLst>
              <a:ext uri="{FF2B5EF4-FFF2-40B4-BE49-F238E27FC236}">
                <a16:creationId xmlns:a16="http://schemas.microsoft.com/office/drawing/2014/main" id="{F8CE9583-4DCB-E2B9-C5D4-3FFF6D30514B}"/>
              </a:ext>
            </a:extLst>
          </p:cNvPr>
          <p:cNvPicPr>
            <a:picLocks noChangeAspect="1"/>
          </p:cNvPicPr>
          <p:nvPr/>
        </p:nvPicPr>
        <p:blipFill>
          <a:blip r:embed="rId6"/>
          <a:stretch>
            <a:fillRect/>
          </a:stretch>
        </p:blipFill>
        <p:spPr>
          <a:xfrm>
            <a:off x="4957869" y="2650639"/>
            <a:ext cx="1315863" cy="1873519"/>
          </a:xfrm>
          <a:prstGeom prst="rect">
            <a:avLst/>
          </a:prstGeom>
          <a:ln>
            <a:solidFill>
              <a:schemeClr val="tx2"/>
            </a:solidFill>
          </a:ln>
        </p:spPr>
      </p:pic>
      <p:sp>
        <p:nvSpPr>
          <p:cNvPr id="4" name="TextBox 3">
            <a:extLst>
              <a:ext uri="{FF2B5EF4-FFF2-40B4-BE49-F238E27FC236}">
                <a16:creationId xmlns:a16="http://schemas.microsoft.com/office/drawing/2014/main" id="{B9FD2895-B5BE-6062-B715-E8263E769255}"/>
              </a:ext>
            </a:extLst>
          </p:cNvPr>
          <p:cNvSpPr txBox="1"/>
          <p:nvPr/>
        </p:nvSpPr>
        <p:spPr>
          <a:xfrm>
            <a:off x="7324980" y="1120568"/>
            <a:ext cx="1775012" cy="646331"/>
          </a:xfrm>
          <a:prstGeom prst="rect">
            <a:avLst/>
          </a:prstGeom>
          <a:noFill/>
          <a:ln>
            <a:solidFill>
              <a:srgbClr val="FFD700"/>
            </a:solidFill>
          </a:ln>
        </p:spPr>
        <p:txBody>
          <a:bodyPr wrap="square" rtlCol="0">
            <a:spAutoFit/>
          </a:bodyPr>
          <a:lstStyle/>
          <a:p>
            <a:r>
              <a:rPr lang="en-GB" sz="1200">
                <a:solidFill>
                  <a:schemeClr val="accent1"/>
                </a:solidFill>
              </a:rPr>
              <a:t>Add Cover Page, </a:t>
            </a:r>
          </a:p>
          <a:p>
            <a:r>
              <a:rPr lang="en-GB" sz="1200">
                <a:solidFill>
                  <a:schemeClr val="accent1"/>
                </a:solidFill>
              </a:rPr>
              <a:t>Use Cases Description, </a:t>
            </a:r>
          </a:p>
          <a:p>
            <a:r>
              <a:rPr lang="en-GB" sz="1200">
                <a:solidFill>
                  <a:schemeClr val="accent1"/>
                </a:solidFill>
              </a:rPr>
              <a:t>and Complete Definitions</a:t>
            </a:r>
          </a:p>
        </p:txBody>
      </p:sp>
    </p:spTree>
    <p:extLst>
      <p:ext uri="{BB962C8B-B14F-4D97-AF65-F5344CB8AC3E}">
        <p14:creationId xmlns:p14="http://schemas.microsoft.com/office/powerpoint/2010/main" val="20469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78CC-C01C-F6D5-4034-0547756554FF}"/>
              </a:ext>
            </a:extLst>
          </p:cNvPr>
          <p:cNvSpPr>
            <a:spLocks noGrp="1"/>
          </p:cNvSpPr>
          <p:nvPr>
            <p:ph type="title"/>
          </p:nvPr>
        </p:nvSpPr>
        <p:spPr/>
        <p:txBody>
          <a:bodyPr/>
          <a:lstStyle/>
          <a:p>
            <a:r>
              <a:rPr lang="en-GB"/>
              <a:t>Conceptual Data Model – Main Contents</a:t>
            </a:r>
          </a:p>
        </p:txBody>
      </p:sp>
      <p:pic>
        <p:nvPicPr>
          <p:cNvPr id="11" name="Content Placeholder 10">
            <a:extLst>
              <a:ext uri="{FF2B5EF4-FFF2-40B4-BE49-F238E27FC236}">
                <a16:creationId xmlns:a16="http://schemas.microsoft.com/office/drawing/2014/main" id="{1095A6E6-4157-79D5-E53E-A34E01DD1CC7}"/>
              </a:ext>
            </a:extLst>
          </p:cNvPr>
          <p:cNvPicPr>
            <a:picLocks noGrp="1" noChangeAspect="1"/>
          </p:cNvPicPr>
          <p:nvPr>
            <p:ph sz="quarter" idx="10"/>
          </p:nvPr>
        </p:nvPicPr>
        <p:blipFill>
          <a:blip r:embed="rId2"/>
          <a:stretch>
            <a:fillRect/>
          </a:stretch>
        </p:blipFill>
        <p:spPr>
          <a:xfrm>
            <a:off x="1591660" y="3382344"/>
            <a:ext cx="2897125" cy="1010163"/>
          </a:xfrm>
        </p:spPr>
      </p:pic>
      <p:pic>
        <p:nvPicPr>
          <p:cNvPr id="5" name="Picture 4">
            <a:extLst>
              <a:ext uri="{FF2B5EF4-FFF2-40B4-BE49-F238E27FC236}">
                <a16:creationId xmlns:a16="http://schemas.microsoft.com/office/drawing/2014/main" id="{37F157E3-45F0-1AB3-232A-D8749C355F35}"/>
              </a:ext>
            </a:extLst>
          </p:cNvPr>
          <p:cNvPicPr>
            <a:picLocks noChangeAspect="1"/>
          </p:cNvPicPr>
          <p:nvPr/>
        </p:nvPicPr>
        <p:blipFill>
          <a:blip r:embed="rId3"/>
          <a:stretch>
            <a:fillRect/>
          </a:stretch>
        </p:blipFill>
        <p:spPr>
          <a:xfrm>
            <a:off x="349686" y="1078681"/>
            <a:ext cx="2483949" cy="2284638"/>
          </a:xfrm>
          <a:prstGeom prst="rect">
            <a:avLst/>
          </a:prstGeom>
        </p:spPr>
      </p:pic>
      <p:pic>
        <p:nvPicPr>
          <p:cNvPr id="7" name="Picture 6">
            <a:extLst>
              <a:ext uri="{FF2B5EF4-FFF2-40B4-BE49-F238E27FC236}">
                <a16:creationId xmlns:a16="http://schemas.microsoft.com/office/drawing/2014/main" id="{0A35AE20-4298-8326-DC82-982CEFA130FB}"/>
              </a:ext>
            </a:extLst>
          </p:cNvPr>
          <p:cNvPicPr>
            <a:picLocks noChangeAspect="1"/>
          </p:cNvPicPr>
          <p:nvPr/>
        </p:nvPicPr>
        <p:blipFill>
          <a:blip r:embed="rId4"/>
          <a:stretch>
            <a:fillRect/>
          </a:stretch>
        </p:blipFill>
        <p:spPr>
          <a:xfrm>
            <a:off x="2916472" y="1492059"/>
            <a:ext cx="2628393" cy="1332323"/>
          </a:xfrm>
          <a:prstGeom prst="rect">
            <a:avLst/>
          </a:prstGeom>
        </p:spPr>
      </p:pic>
      <p:pic>
        <p:nvPicPr>
          <p:cNvPr id="14" name="Drawing 61">
            <a:extLst>
              <a:ext uri="{FF2B5EF4-FFF2-40B4-BE49-F238E27FC236}">
                <a16:creationId xmlns:a16="http://schemas.microsoft.com/office/drawing/2014/main" id="{53B96EE5-F8D0-62A5-3124-7AA907EDC3DB}"/>
              </a:ext>
            </a:extLst>
          </p:cNvPr>
          <p:cNvPicPr>
            <a:picLocks noChangeAspect="1"/>
          </p:cNvPicPr>
          <p:nvPr/>
        </p:nvPicPr>
        <p:blipFill rotWithShape="0">
          <a:blip r:embed="rId5">
            <a:extLst>
              <a:ext uri="{96DAC541-7B7A-43D3-8B79-37D633B846F1}">
                <asvg:svgBlip xmlns:asvg="http://schemas.microsoft.com/office/drawing/2016/SVG/main" r:embed="rId6"/>
              </a:ext>
            </a:extLst>
          </a:blip>
          <a:stretch>
            <a:fillRect/>
          </a:stretch>
        </p:blipFill>
        <p:spPr>
          <a:xfrm>
            <a:off x="5957766" y="919287"/>
            <a:ext cx="2658118" cy="1945289"/>
          </a:xfrm>
          <a:prstGeom prst="rect">
            <a:avLst/>
          </a:prstGeom>
        </p:spPr>
      </p:pic>
      <p:pic>
        <p:nvPicPr>
          <p:cNvPr id="15" name="Drawing 65">
            <a:extLst>
              <a:ext uri="{FF2B5EF4-FFF2-40B4-BE49-F238E27FC236}">
                <a16:creationId xmlns:a16="http://schemas.microsoft.com/office/drawing/2014/main" id="{F67E9D74-BCA9-1CBC-3179-63423782CAA9}"/>
              </a:ext>
            </a:extLst>
          </p:cNvPr>
          <p:cNvPicPr>
            <a:picLocks noChangeAspect="1"/>
          </p:cNvPicPr>
          <p:nvPr/>
        </p:nvPicPr>
        <p:blipFill rotWithShape="0">
          <a:blip r:embed="rId7">
            <a:extLst>
              <a:ext uri="{96DAC541-7B7A-43D3-8B79-37D633B846F1}">
                <asvg:svgBlip xmlns:asvg="http://schemas.microsoft.com/office/drawing/2016/SVG/main" r:embed="rId8"/>
              </a:ext>
            </a:extLst>
          </a:blip>
          <a:stretch>
            <a:fillRect/>
          </a:stretch>
        </p:blipFill>
        <p:spPr>
          <a:xfrm>
            <a:off x="5544864" y="3443343"/>
            <a:ext cx="2658118" cy="843847"/>
          </a:xfrm>
          <a:prstGeom prst="rect">
            <a:avLst/>
          </a:prstGeom>
        </p:spPr>
      </p:pic>
    </p:spTree>
    <p:extLst>
      <p:ext uri="{BB962C8B-B14F-4D97-AF65-F5344CB8AC3E}">
        <p14:creationId xmlns:p14="http://schemas.microsoft.com/office/powerpoint/2010/main" val="1597693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78CC-C01C-F6D5-4034-0547756554FF}"/>
              </a:ext>
            </a:extLst>
          </p:cNvPr>
          <p:cNvSpPr>
            <a:spLocks noGrp="1"/>
          </p:cNvSpPr>
          <p:nvPr>
            <p:ph type="title"/>
          </p:nvPr>
        </p:nvSpPr>
        <p:spPr/>
        <p:txBody>
          <a:bodyPr/>
          <a:lstStyle/>
          <a:p>
            <a:r>
              <a:rPr lang="en-GB"/>
              <a:t>Conceptual Data Model – Main Contents</a:t>
            </a:r>
          </a:p>
        </p:txBody>
      </p:sp>
      <p:pic>
        <p:nvPicPr>
          <p:cNvPr id="8" name="Drawing 102">
            <a:extLst>
              <a:ext uri="{FF2B5EF4-FFF2-40B4-BE49-F238E27FC236}">
                <a16:creationId xmlns:a16="http://schemas.microsoft.com/office/drawing/2014/main" id="{314A77BA-7C6A-6B0E-2ED8-4064E32D1F5B}"/>
              </a:ext>
            </a:extLst>
          </p:cNvPr>
          <p:cNvPicPr>
            <a:picLocks noChangeAspect="1"/>
          </p:cNvPicPr>
          <p:nvPr/>
        </p:nvPicPr>
        <p:blipFill rotWithShape="0">
          <a:blip r:embed="rId2">
            <a:extLst>
              <a:ext uri="{96DAC541-7B7A-43D3-8B79-37D633B846F1}">
                <asvg:svgBlip xmlns:asvg="http://schemas.microsoft.com/office/drawing/2016/SVG/main" r:embed="rId3"/>
              </a:ext>
            </a:extLst>
          </a:blip>
          <a:stretch>
            <a:fillRect/>
          </a:stretch>
        </p:blipFill>
        <p:spPr>
          <a:xfrm>
            <a:off x="6308706" y="2528396"/>
            <a:ext cx="1873861" cy="715474"/>
          </a:xfrm>
          <a:prstGeom prst="rect">
            <a:avLst/>
          </a:prstGeom>
        </p:spPr>
      </p:pic>
      <p:pic>
        <p:nvPicPr>
          <p:cNvPr id="9" name="Drawing 98">
            <a:extLst>
              <a:ext uri="{FF2B5EF4-FFF2-40B4-BE49-F238E27FC236}">
                <a16:creationId xmlns:a16="http://schemas.microsoft.com/office/drawing/2014/main" id="{2C56132D-7A84-4B10-E8FE-FA44431CC5FA}"/>
              </a:ext>
            </a:extLst>
          </p:cNvPr>
          <p:cNvPicPr>
            <a:picLocks noChangeAspect="1"/>
          </p:cNvPicPr>
          <p:nvPr/>
        </p:nvPicPr>
        <p:blipFill rotWithShape="0">
          <a:blip r:embed="rId4">
            <a:extLst>
              <a:ext uri="{96DAC541-7B7A-43D3-8B79-37D633B846F1}">
                <asvg:svgBlip xmlns:asvg="http://schemas.microsoft.com/office/drawing/2016/SVG/main" r:embed="rId5"/>
              </a:ext>
            </a:extLst>
          </a:blip>
          <a:stretch>
            <a:fillRect/>
          </a:stretch>
        </p:blipFill>
        <p:spPr>
          <a:xfrm>
            <a:off x="6063263" y="742603"/>
            <a:ext cx="2816050" cy="808311"/>
          </a:xfrm>
          <a:prstGeom prst="rect">
            <a:avLst/>
          </a:prstGeom>
        </p:spPr>
      </p:pic>
      <p:pic>
        <p:nvPicPr>
          <p:cNvPr id="10" name="Drawing 99">
            <a:extLst>
              <a:ext uri="{FF2B5EF4-FFF2-40B4-BE49-F238E27FC236}">
                <a16:creationId xmlns:a16="http://schemas.microsoft.com/office/drawing/2014/main" id="{4D1CDFE7-0EDF-45AD-4500-BD73E4AF3DB3}"/>
              </a:ext>
            </a:extLst>
          </p:cNvPr>
          <p:cNvPicPr>
            <a:picLocks noChangeAspect="1"/>
          </p:cNvPicPr>
          <p:nvPr/>
        </p:nvPicPr>
        <p:blipFill rotWithShape="0">
          <a:blip r:embed="rId6">
            <a:extLst>
              <a:ext uri="{96DAC541-7B7A-43D3-8B79-37D633B846F1}">
                <asvg:svgBlip xmlns:asvg="http://schemas.microsoft.com/office/drawing/2016/SVG/main" r:embed="rId7"/>
              </a:ext>
            </a:extLst>
          </a:blip>
          <a:stretch>
            <a:fillRect/>
          </a:stretch>
        </p:blipFill>
        <p:spPr>
          <a:xfrm>
            <a:off x="6063264" y="1914576"/>
            <a:ext cx="2985041" cy="326383"/>
          </a:xfrm>
          <a:prstGeom prst="rect">
            <a:avLst/>
          </a:prstGeom>
        </p:spPr>
      </p:pic>
      <p:pic>
        <p:nvPicPr>
          <p:cNvPr id="11" name="Drawing 94">
            <a:extLst>
              <a:ext uri="{FF2B5EF4-FFF2-40B4-BE49-F238E27FC236}">
                <a16:creationId xmlns:a16="http://schemas.microsoft.com/office/drawing/2014/main" id="{6B3B4838-FEAF-CB42-B2E4-C05CBB7D6D96}"/>
              </a:ext>
            </a:extLst>
          </p:cNvPr>
          <p:cNvPicPr/>
          <p:nvPr/>
        </p:nvPicPr>
        <p:blipFill rotWithShape="0">
          <a:blip r:embed="rId8">
            <a:extLst>
              <a:ext uri="{96DAC541-7B7A-43D3-8B79-37D633B846F1}">
                <asvg:svgBlip xmlns:asvg="http://schemas.microsoft.com/office/drawing/2016/SVG/main" r:embed="rId9"/>
              </a:ext>
            </a:extLst>
          </a:blip>
          <a:stretch>
            <a:fillRect/>
          </a:stretch>
        </p:blipFill>
        <p:spPr>
          <a:xfrm>
            <a:off x="3469836" y="1513423"/>
            <a:ext cx="2204329" cy="1089534"/>
          </a:xfrm>
          <a:prstGeom prst="rect">
            <a:avLst/>
          </a:prstGeom>
        </p:spPr>
      </p:pic>
      <p:pic>
        <p:nvPicPr>
          <p:cNvPr id="12" name="Drawing 104">
            <a:extLst>
              <a:ext uri="{FF2B5EF4-FFF2-40B4-BE49-F238E27FC236}">
                <a16:creationId xmlns:a16="http://schemas.microsoft.com/office/drawing/2014/main" id="{3717EB8E-844F-FA4F-FD54-E8B30C014D0C}"/>
              </a:ext>
            </a:extLst>
          </p:cNvPr>
          <p:cNvPicPr>
            <a:picLocks noChangeAspect="1"/>
          </p:cNvPicPr>
          <p:nvPr/>
        </p:nvPicPr>
        <p:blipFill rotWithShape="0">
          <a:blip r:embed="rId10">
            <a:extLst>
              <a:ext uri="{96DAC541-7B7A-43D3-8B79-37D633B846F1}">
                <asvg:svgBlip xmlns:asvg="http://schemas.microsoft.com/office/drawing/2016/SVG/main" r:embed="rId11"/>
              </a:ext>
            </a:extLst>
          </a:blip>
          <a:stretch>
            <a:fillRect/>
          </a:stretch>
        </p:blipFill>
        <p:spPr>
          <a:xfrm>
            <a:off x="4763778" y="3531309"/>
            <a:ext cx="3184564" cy="1034429"/>
          </a:xfrm>
          <a:prstGeom prst="rect">
            <a:avLst/>
          </a:prstGeom>
        </p:spPr>
      </p:pic>
      <p:pic>
        <p:nvPicPr>
          <p:cNvPr id="14" name="Drawing 81">
            <a:extLst>
              <a:ext uri="{FF2B5EF4-FFF2-40B4-BE49-F238E27FC236}">
                <a16:creationId xmlns:a16="http://schemas.microsoft.com/office/drawing/2014/main" id="{74D8297A-2F21-F289-687C-7CFEE8C5FF26}"/>
              </a:ext>
            </a:extLst>
          </p:cNvPr>
          <p:cNvPicPr>
            <a:picLocks noChangeAspect="1"/>
          </p:cNvPicPr>
          <p:nvPr/>
        </p:nvPicPr>
        <p:blipFill rotWithShape="0">
          <a:blip r:embed="rId12">
            <a:extLst>
              <a:ext uri="{96DAC541-7B7A-43D3-8B79-37D633B846F1}">
                <asvg:svgBlip xmlns:asvg="http://schemas.microsoft.com/office/drawing/2016/SVG/main" r:embed="rId13"/>
              </a:ext>
            </a:extLst>
          </a:blip>
          <a:stretch>
            <a:fillRect/>
          </a:stretch>
        </p:blipFill>
        <p:spPr>
          <a:xfrm>
            <a:off x="95697" y="985357"/>
            <a:ext cx="3291242" cy="2050192"/>
          </a:xfrm>
          <a:prstGeom prst="rect">
            <a:avLst/>
          </a:prstGeom>
        </p:spPr>
      </p:pic>
      <p:pic>
        <p:nvPicPr>
          <p:cNvPr id="15" name="Drawing 83">
            <a:extLst>
              <a:ext uri="{FF2B5EF4-FFF2-40B4-BE49-F238E27FC236}">
                <a16:creationId xmlns:a16="http://schemas.microsoft.com/office/drawing/2014/main" id="{21219A15-4D6A-6044-0936-0F38465308BF}"/>
              </a:ext>
            </a:extLst>
          </p:cNvPr>
          <p:cNvPicPr>
            <a:picLocks noChangeAspect="1"/>
          </p:cNvPicPr>
          <p:nvPr/>
        </p:nvPicPr>
        <p:blipFill rotWithShape="0">
          <a:blip r:embed="rId14">
            <a:extLst>
              <a:ext uri="{96DAC541-7B7A-43D3-8B79-37D633B846F1}">
                <asvg:svgBlip xmlns:asvg="http://schemas.microsoft.com/office/drawing/2016/SVG/main" r:embed="rId15"/>
              </a:ext>
            </a:extLst>
          </a:blip>
          <a:stretch>
            <a:fillRect/>
          </a:stretch>
        </p:blipFill>
        <p:spPr>
          <a:xfrm>
            <a:off x="783677" y="3171276"/>
            <a:ext cx="3140205" cy="1242720"/>
          </a:xfrm>
          <a:prstGeom prst="rect">
            <a:avLst/>
          </a:prstGeom>
        </p:spPr>
      </p:pic>
    </p:spTree>
    <p:extLst>
      <p:ext uri="{BB962C8B-B14F-4D97-AF65-F5344CB8AC3E}">
        <p14:creationId xmlns:p14="http://schemas.microsoft.com/office/powerpoint/2010/main" val="3415803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AADD9-EA63-B3E5-D997-055C1C8A63A8}"/>
              </a:ext>
            </a:extLst>
          </p:cNvPr>
          <p:cNvSpPr>
            <a:spLocks noGrp="1"/>
          </p:cNvSpPr>
          <p:nvPr>
            <p:ph type="title"/>
          </p:nvPr>
        </p:nvSpPr>
        <p:spPr/>
        <p:txBody>
          <a:bodyPr/>
          <a:lstStyle/>
          <a:p>
            <a:r>
              <a:rPr lang="en-GB"/>
              <a:t>Conceptual Data Model – Mapping to LDM</a:t>
            </a:r>
            <a:endParaRPr lang="en-US"/>
          </a:p>
        </p:txBody>
      </p:sp>
      <p:sp>
        <p:nvSpPr>
          <p:cNvPr id="5" name="Content Placeholder 4">
            <a:extLst>
              <a:ext uri="{FF2B5EF4-FFF2-40B4-BE49-F238E27FC236}">
                <a16:creationId xmlns:a16="http://schemas.microsoft.com/office/drawing/2014/main" id="{94AF769E-CA9C-61C3-4238-5B2945A13C39}"/>
              </a:ext>
            </a:extLst>
          </p:cNvPr>
          <p:cNvSpPr>
            <a:spLocks noGrp="1"/>
          </p:cNvSpPr>
          <p:nvPr>
            <p:ph sz="quarter" idx="10"/>
          </p:nvPr>
        </p:nvSpPr>
        <p:spPr/>
        <p:txBody>
          <a:bodyPr vert="horz" lIns="91440" tIns="45720" rIns="91440" bIns="45720" rtlCol="0" anchor="t">
            <a:normAutofit/>
          </a:bodyPr>
          <a:lstStyle/>
          <a:p>
            <a:pPr marL="342900" indent="-342900">
              <a:buChar char="•"/>
            </a:pPr>
            <a:r>
              <a:rPr lang="en-US">
                <a:cs typeface="Calibri"/>
              </a:rPr>
              <a:t>To support transition and (future) automation of CDM to LDM transformation, a basic mapping from ORM to SysML2 concepts was made</a:t>
            </a:r>
          </a:p>
        </p:txBody>
      </p:sp>
      <p:pic>
        <p:nvPicPr>
          <p:cNvPr id="3" name="Picture 2" descr="A screenshot of a computer program&#10;&#10;Description automatically generated">
            <a:extLst>
              <a:ext uri="{FF2B5EF4-FFF2-40B4-BE49-F238E27FC236}">
                <a16:creationId xmlns:a16="http://schemas.microsoft.com/office/drawing/2014/main" id="{553D1DC9-DAEF-CC2C-B0BC-E582C97B1CF4}"/>
              </a:ext>
            </a:extLst>
          </p:cNvPr>
          <p:cNvPicPr>
            <a:picLocks noChangeAspect="1"/>
          </p:cNvPicPr>
          <p:nvPr/>
        </p:nvPicPr>
        <p:blipFill>
          <a:blip r:embed="rId2"/>
          <a:stretch>
            <a:fillRect/>
          </a:stretch>
        </p:blipFill>
        <p:spPr>
          <a:xfrm>
            <a:off x="1750485" y="1939013"/>
            <a:ext cx="5891741" cy="2727560"/>
          </a:xfrm>
          <a:prstGeom prst="rect">
            <a:avLst/>
          </a:prstGeom>
        </p:spPr>
      </p:pic>
    </p:spTree>
    <p:extLst>
      <p:ext uri="{BB962C8B-B14F-4D97-AF65-F5344CB8AC3E}">
        <p14:creationId xmlns:p14="http://schemas.microsoft.com/office/powerpoint/2010/main" val="2827319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66EF81-DB8C-7C83-7633-250C130F4DFD}"/>
              </a:ext>
            </a:extLst>
          </p:cNvPr>
          <p:cNvSpPr>
            <a:spLocks noGrp="1"/>
          </p:cNvSpPr>
          <p:nvPr>
            <p:ph type="body" sz="quarter" idx="13"/>
          </p:nvPr>
        </p:nvSpPr>
        <p:spPr/>
        <p:txBody>
          <a:bodyPr/>
          <a:lstStyle/>
          <a:p>
            <a:r>
              <a:rPr lang="en-US"/>
              <a:t>Logical Data Model</a:t>
            </a:r>
          </a:p>
        </p:txBody>
      </p:sp>
    </p:spTree>
    <p:extLst>
      <p:ext uri="{BB962C8B-B14F-4D97-AF65-F5344CB8AC3E}">
        <p14:creationId xmlns:p14="http://schemas.microsoft.com/office/powerpoint/2010/main" val="57962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42BE7-4F24-FC1D-C571-FF8DDD1B80C4}"/>
              </a:ext>
            </a:extLst>
          </p:cNvPr>
          <p:cNvSpPr>
            <a:spLocks noGrp="1"/>
          </p:cNvSpPr>
          <p:nvPr>
            <p:ph type="body" sz="quarter" idx="16"/>
          </p:nvPr>
        </p:nvSpPr>
        <p:spPr/>
        <p:txBody>
          <a:bodyPr/>
          <a:lstStyle/>
          <a:p>
            <a:r>
              <a:rPr lang="en-US"/>
              <a:t>Content</a:t>
            </a:r>
          </a:p>
        </p:txBody>
      </p:sp>
      <p:sp>
        <p:nvSpPr>
          <p:cNvPr id="5" name="Text Placeholder 4">
            <a:extLst>
              <a:ext uri="{FF2B5EF4-FFF2-40B4-BE49-F238E27FC236}">
                <a16:creationId xmlns:a16="http://schemas.microsoft.com/office/drawing/2014/main" id="{B6264107-D319-6C73-2FD1-4F3F231B4B46}"/>
              </a:ext>
            </a:extLst>
          </p:cNvPr>
          <p:cNvSpPr>
            <a:spLocks noGrp="1"/>
          </p:cNvSpPr>
          <p:nvPr>
            <p:ph type="body" sz="quarter" idx="17"/>
          </p:nvPr>
        </p:nvSpPr>
        <p:spPr/>
        <p:txBody>
          <a:bodyPr/>
          <a:lstStyle/>
          <a:p>
            <a:pPr marL="342900" indent="-342900">
              <a:buFont typeface="Arial" panose="020B0604020202020204" pitchFamily="34" charset="0"/>
              <a:buChar char="•"/>
            </a:pPr>
            <a:r>
              <a:rPr lang="en-GB" sz="1100"/>
              <a:t>Introduction</a:t>
            </a:r>
          </a:p>
          <a:p>
            <a:pPr marL="342900" indent="-342900">
              <a:buFont typeface="Arial" panose="020B0604020202020204" pitchFamily="34" charset="0"/>
              <a:buChar char="•"/>
            </a:pPr>
            <a:r>
              <a:rPr lang="en-GB" sz="1100"/>
              <a:t>Project Objectives &amp; Scope</a:t>
            </a:r>
          </a:p>
          <a:p>
            <a:pPr marL="342900" indent="-342900">
              <a:buFont typeface="Arial" panose="020B0604020202020204" pitchFamily="34" charset="0"/>
              <a:buChar char="•"/>
            </a:pPr>
            <a:r>
              <a:rPr lang="en-GB" sz="1100"/>
              <a:t>Partners</a:t>
            </a:r>
          </a:p>
          <a:p>
            <a:pPr marL="342900" indent="-342900">
              <a:buFont typeface="Arial" panose="020B0604020202020204" pitchFamily="34" charset="0"/>
              <a:buChar char="•"/>
            </a:pPr>
            <a:r>
              <a:rPr lang="en-GB" sz="1100"/>
              <a:t>Analysis &amp; Requirements</a:t>
            </a:r>
          </a:p>
          <a:p>
            <a:pPr marL="342900" indent="-342900">
              <a:buFont typeface="Arial" panose="020B0604020202020204" pitchFamily="34" charset="0"/>
              <a:buChar char="•"/>
            </a:pPr>
            <a:r>
              <a:rPr lang="en-GB" sz="1100"/>
              <a:t>Conceptual Data Model</a:t>
            </a:r>
          </a:p>
          <a:p>
            <a:pPr marL="342900" indent="-342900">
              <a:buFont typeface="Arial" panose="020B0604020202020204" pitchFamily="34" charset="0"/>
              <a:buChar char="•"/>
            </a:pPr>
            <a:r>
              <a:rPr lang="en-GB" sz="1100"/>
              <a:t>Logical Data Model</a:t>
            </a:r>
          </a:p>
          <a:p>
            <a:pPr marL="342900" indent="-342900">
              <a:buFont typeface="Arial" panose="020B0604020202020204" pitchFamily="34" charset="0"/>
              <a:buChar char="•"/>
            </a:pPr>
            <a:r>
              <a:rPr lang="en-GB" sz="1100"/>
              <a:t>Physical Data Model</a:t>
            </a:r>
          </a:p>
          <a:p>
            <a:pPr marL="342900" indent="-342900">
              <a:buFont typeface="Arial" panose="020B0604020202020204" pitchFamily="34" charset="0"/>
              <a:buChar char="•"/>
            </a:pPr>
            <a:r>
              <a:rPr lang="en-GB" sz="1100"/>
              <a:t>Application Use Cases</a:t>
            </a:r>
          </a:p>
          <a:p>
            <a:pPr marL="342900" indent="-342900">
              <a:buFont typeface="Arial" panose="020B0604020202020204" pitchFamily="34" charset="0"/>
              <a:buChar char="•"/>
            </a:pPr>
            <a:r>
              <a:rPr lang="en-GB" sz="1100"/>
              <a:t>Results, Challenges and Way Ahead</a:t>
            </a:r>
          </a:p>
          <a:p>
            <a:pPr marL="342900" indent="-342900">
              <a:buFont typeface="Arial" panose="020B0604020202020204" pitchFamily="34" charset="0"/>
              <a:buChar char="•"/>
            </a:pPr>
            <a:r>
              <a:rPr lang="en-GB" sz="1100"/>
              <a:t>AOB</a:t>
            </a:r>
          </a:p>
          <a:p>
            <a:pPr marL="342900" indent="-342900">
              <a:buFont typeface="Arial" panose="020B0604020202020204" pitchFamily="34" charset="0"/>
              <a:buChar char="•"/>
            </a:pPr>
            <a:endParaRPr lang="en-US" sz="1100"/>
          </a:p>
        </p:txBody>
      </p:sp>
    </p:spTree>
    <p:extLst>
      <p:ext uri="{BB962C8B-B14F-4D97-AF65-F5344CB8AC3E}">
        <p14:creationId xmlns:p14="http://schemas.microsoft.com/office/powerpoint/2010/main" val="3321703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AADD9-EA63-B3E5-D997-055C1C8A63A8}"/>
              </a:ext>
            </a:extLst>
          </p:cNvPr>
          <p:cNvSpPr>
            <a:spLocks noGrp="1"/>
          </p:cNvSpPr>
          <p:nvPr>
            <p:ph type="title"/>
          </p:nvPr>
        </p:nvSpPr>
        <p:spPr/>
        <p:txBody>
          <a:bodyPr/>
          <a:lstStyle/>
          <a:p>
            <a:r>
              <a:rPr lang="en-US">
                <a:cs typeface="Calibri"/>
              </a:rPr>
              <a:t>Logical Data Model – Rationale and Approach</a:t>
            </a:r>
          </a:p>
        </p:txBody>
      </p:sp>
      <p:sp>
        <p:nvSpPr>
          <p:cNvPr id="5" name="Content Placeholder 4">
            <a:extLst>
              <a:ext uri="{FF2B5EF4-FFF2-40B4-BE49-F238E27FC236}">
                <a16:creationId xmlns:a16="http://schemas.microsoft.com/office/drawing/2014/main" id="{94AF769E-CA9C-61C3-4238-5B2945A13C39}"/>
              </a:ext>
            </a:extLst>
          </p:cNvPr>
          <p:cNvSpPr>
            <a:spLocks noGrp="1"/>
          </p:cNvSpPr>
          <p:nvPr>
            <p:ph sz="quarter" idx="10"/>
          </p:nvPr>
        </p:nvSpPr>
        <p:spPr/>
        <p:txBody>
          <a:bodyPr vert="horz" lIns="91440" tIns="45720" rIns="91440" bIns="45720" rtlCol="0" anchor="t">
            <a:normAutofit fontScale="92500" lnSpcReduction="20000"/>
          </a:bodyPr>
          <a:lstStyle/>
          <a:p>
            <a:pPr marL="342900" indent="-342900">
              <a:buChar char="•"/>
            </a:pPr>
            <a:r>
              <a:rPr lang="en-US">
                <a:cs typeface="Calibri" panose="020F0502020204030204"/>
              </a:rPr>
              <a:t>In an initial feasibility effort SysML2 was identified and confirmed as a highly suitable option for the LDM language / formalism</a:t>
            </a:r>
          </a:p>
          <a:p>
            <a:pPr marL="342900" indent="-342900">
              <a:buChar char="•"/>
            </a:pPr>
            <a:r>
              <a:rPr lang="en-US">
                <a:cs typeface="Calibri" panose="020F0502020204030204"/>
              </a:rPr>
              <a:t>Main benefits</a:t>
            </a:r>
          </a:p>
          <a:p>
            <a:pPr marL="520700" lvl="1" indent="-342900">
              <a:buChar char="•"/>
            </a:pPr>
            <a:r>
              <a:rPr lang="en-US">
                <a:cs typeface="Calibri" panose="020F0502020204030204"/>
              </a:rPr>
              <a:t>Rigorous semantics combined with object-orientation and standardized API, i.e. can capture all SSO semantics and provides good basis for software code generation</a:t>
            </a:r>
          </a:p>
          <a:p>
            <a:pPr marL="520700" lvl="1" indent="-342900">
              <a:buChar char="•"/>
            </a:pPr>
            <a:r>
              <a:rPr lang="en-US">
                <a:cs typeface="Calibri" panose="020F0502020204030204"/>
              </a:rPr>
              <a:t>Powerful and compact textual notation as well as graphical notation</a:t>
            </a:r>
          </a:p>
          <a:p>
            <a:pPr marL="520700" lvl="1" indent="-342900">
              <a:buChar char="•"/>
            </a:pPr>
            <a:r>
              <a:rPr lang="en-US">
                <a:cs typeface="Calibri" panose="020F0502020204030204"/>
              </a:rPr>
              <a:t>Seamless integration with System Engineering UoD</a:t>
            </a:r>
          </a:p>
          <a:p>
            <a:pPr marL="520700" lvl="1" indent="-342900">
              <a:buChar char="•"/>
            </a:pPr>
            <a:r>
              <a:rPr lang="en-US">
                <a:cs typeface="Calibri" panose="020F0502020204030204"/>
              </a:rPr>
              <a:t>Reuse of common concepts from SysML2 standard libraries (ISO/IEC 80000 Quantities and Measurements, etc.)</a:t>
            </a:r>
          </a:p>
          <a:p>
            <a:pPr marL="520700" lvl="1" indent="-342900">
              <a:buChar char="•"/>
            </a:pPr>
            <a:r>
              <a:rPr lang="en-US">
                <a:cs typeface="Calibri" panose="020F0502020204030204"/>
              </a:rPr>
              <a:t>Can easily represent STEP-TAS data model and dictionary without loss of semantics</a:t>
            </a:r>
          </a:p>
          <a:p>
            <a:pPr marL="342900" indent="-342900">
              <a:buChar char="•"/>
            </a:pPr>
            <a:r>
              <a:rPr lang="en-US">
                <a:cs typeface="Calibri" panose="020F0502020204030204"/>
              </a:rPr>
              <a:t>Potential downside: Not yet an official standard, no industrial tools yet (but expected 2024 Q3)</a:t>
            </a:r>
          </a:p>
          <a:p>
            <a:pPr marL="342900" indent="-342900">
              <a:buChar char="•"/>
            </a:pPr>
            <a:r>
              <a:rPr lang="en-US">
                <a:cs typeface="Calibri" panose="020F0502020204030204"/>
              </a:rPr>
              <a:t>Selected (open source) SysML2 pilot implementation in Jupyter Lab Notebooks as modelling tool</a:t>
            </a:r>
          </a:p>
        </p:txBody>
      </p:sp>
    </p:spTree>
    <p:extLst>
      <p:ext uri="{BB962C8B-B14F-4D97-AF65-F5344CB8AC3E}">
        <p14:creationId xmlns:p14="http://schemas.microsoft.com/office/powerpoint/2010/main" val="1494076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3E0B-9B21-9C8E-09FE-16606202508D}"/>
              </a:ext>
            </a:extLst>
          </p:cNvPr>
          <p:cNvSpPr>
            <a:spLocks noGrp="1"/>
          </p:cNvSpPr>
          <p:nvPr>
            <p:ph type="title"/>
          </p:nvPr>
        </p:nvSpPr>
        <p:spPr/>
        <p:txBody>
          <a:bodyPr/>
          <a:lstStyle/>
          <a:p>
            <a:r>
              <a:rPr lang="en-US">
                <a:cs typeface="Calibri"/>
              </a:rPr>
              <a:t>LDM Example: </a:t>
            </a:r>
            <a:r>
              <a:rPr lang="en-US" err="1">
                <a:cs typeface="Calibri"/>
              </a:rPr>
              <a:t>ThermalModel</a:t>
            </a:r>
            <a:endParaRPr lang="en-US" err="1"/>
          </a:p>
        </p:txBody>
      </p:sp>
      <p:pic>
        <p:nvPicPr>
          <p:cNvPr id="4" name="Content Placeholder 3">
            <a:extLst>
              <a:ext uri="{FF2B5EF4-FFF2-40B4-BE49-F238E27FC236}">
                <a16:creationId xmlns:a16="http://schemas.microsoft.com/office/drawing/2014/main" id="{BC36CC9B-CB8E-2A0D-9513-D5E04469D0FE}"/>
              </a:ext>
            </a:extLst>
          </p:cNvPr>
          <p:cNvPicPr>
            <a:picLocks noGrp="1" noChangeAspect="1"/>
          </p:cNvPicPr>
          <p:nvPr>
            <p:ph sz="quarter" idx="10"/>
          </p:nvPr>
        </p:nvPicPr>
        <p:blipFill>
          <a:blip r:embed="rId2">
            <a:extLst>
              <a:ext uri="{96DAC541-7B7A-43D3-8B79-37D633B846F1}">
                <asvg:svgBlip xmlns:asvg="http://schemas.microsoft.com/office/drawing/2016/SVG/main" r:embed="rId3"/>
              </a:ext>
            </a:extLst>
          </a:blip>
          <a:stretch>
            <a:fillRect/>
          </a:stretch>
        </p:blipFill>
        <p:spPr>
          <a:xfrm>
            <a:off x="1896143" y="699933"/>
            <a:ext cx="5705216" cy="3977112"/>
          </a:xfrm>
        </p:spPr>
      </p:pic>
    </p:spTree>
    <p:extLst>
      <p:ext uri="{BB962C8B-B14F-4D97-AF65-F5344CB8AC3E}">
        <p14:creationId xmlns:p14="http://schemas.microsoft.com/office/powerpoint/2010/main" val="2388122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7A3E41-5AAE-AFDE-2431-0830198910EA}"/>
              </a:ext>
            </a:extLst>
          </p:cNvPr>
          <p:cNvSpPr>
            <a:spLocks noGrp="1"/>
          </p:cNvSpPr>
          <p:nvPr>
            <p:ph type="body" sz="quarter" idx="16"/>
          </p:nvPr>
        </p:nvSpPr>
        <p:spPr/>
        <p:txBody>
          <a:bodyPr/>
          <a:lstStyle/>
          <a:p>
            <a:r>
              <a:rPr lang="en-GB"/>
              <a:t>SysML2 Textual Notation Snippets</a:t>
            </a:r>
            <a:endParaRPr lang="en-US"/>
          </a:p>
        </p:txBody>
      </p:sp>
      <p:pic>
        <p:nvPicPr>
          <p:cNvPr id="9" name="Picture 8">
            <a:extLst>
              <a:ext uri="{FF2B5EF4-FFF2-40B4-BE49-F238E27FC236}">
                <a16:creationId xmlns:a16="http://schemas.microsoft.com/office/drawing/2014/main" id="{6654750D-F23C-C335-4254-C7451A4C49B2}"/>
              </a:ext>
            </a:extLst>
          </p:cNvPr>
          <p:cNvPicPr>
            <a:picLocks noChangeAspect="1"/>
          </p:cNvPicPr>
          <p:nvPr/>
        </p:nvPicPr>
        <p:blipFill>
          <a:blip r:embed="rId2"/>
          <a:stretch>
            <a:fillRect/>
          </a:stretch>
        </p:blipFill>
        <p:spPr>
          <a:xfrm>
            <a:off x="540000" y="1280160"/>
            <a:ext cx="3515324" cy="3348641"/>
          </a:xfrm>
          <a:prstGeom prst="rect">
            <a:avLst/>
          </a:prstGeom>
        </p:spPr>
      </p:pic>
      <p:pic>
        <p:nvPicPr>
          <p:cNvPr id="10" name="Picture 9">
            <a:extLst>
              <a:ext uri="{FF2B5EF4-FFF2-40B4-BE49-F238E27FC236}">
                <a16:creationId xmlns:a16="http://schemas.microsoft.com/office/drawing/2014/main" id="{B18BC941-4C80-ECEF-E15F-4873D18F8EDF}"/>
              </a:ext>
            </a:extLst>
          </p:cNvPr>
          <p:cNvPicPr>
            <a:picLocks noChangeAspect="1"/>
          </p:cNvPicPr>
          <p:nvPr/>
        </p:nvPicPr>
        <p:blipFill>
          <a:blip r:embed="rId3"/>
          <a:stretch>
            <a:fillRect/>
          </a:stretch>
        </p:blipFill>
        <p:spPr>
          <a:xfrm>
            <a:off x="4699590" y="1244504"/>
            <a:ext cx="4016300" cy="3419952"/>
          </a:xfrm>
          <a:prstGeom prst="rect">
            <a:avLst/>
          </a:prstGeom>
        </p:spPr>
      </p:pic>
      <p:sp>
        <p:nvSpPr>
          <p:cNvPr id="11" name="Rectangle: Single Corner Snipped 10">
            <a:extLst>
              <a:ext uri="{FF2B5EF4-FFF2-40B4-BE49-F238E27FC236}">
                <a16:creationId xmlns:a16="http://schemas.microsoft.com/office/drawing/2014/main" id="{20EC1EF0-B9A6-7008-5B8E-6432D2D6BB03}"/>
              </a:ext>
            </a:extLst>
          </p:cNvPr>
          <p:cNvSpPr/>
          <p:nvPr/>
        </p:nvSpPr>
        <p:spPr>
          <a:xfrm>
            <a:off x="540000" y="958397"/>
            <a:ext cx="2873695" cy="288000"/>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LDM specification snippet</a:t>
            </a:r>
          </a:p>
        </p:txBody>
      </p:sp>
      <p:sp>
        <p:nvSpPr>
          <p:cNvPr id="12" name="Rectangle: Single Corner Snipped 11">
            <a:extLst>
              <a:ext uri="{FF2B5EF4-FFF2-40B4-BE49-F238E27FC236}">
                <a16:creationId xmlns:a16="http://schemas.microsoft.com/office/drawing/2014/main" id="{B903AF2A-D9EF-1BA0-D165-6354C9FD099F}"/>
              </a:ext>
            </a:extLst>
          </p:cNvPr>
          <p:cNvSpPr/>
          <p:nvPr/>
        </p:nvSpPr>
        <p:spPr>
          <a:xfrm>
            <a:off x="4751964" y="958397"/>
            <a:ext cx="2873695" cy="288000"/>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LDM population snippet</a:t>
            </a:r>
          </a:p>
        </p:txBody>
      </p:sp>
    </p:spTree>
    <p:extLst>
      <p:ext uri="{BB962C8B-B14F-4D97-AF65-F5344CB8AC3E}">
        <p14:creationId xmlns:p14="http://schemas.microsoft.com/office/powerpoint/2010/main" val="2064843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B4CB-36D6-C12E-647A-0695B678BF77}"/>
              </a:ext>
            </a:extLst>
          </p:cNvPr>
          <p:cNvSpPr>
            <a:spLocks noGrp="1"/>
          </p:cNvSpPr>
          <p:nvPr>
            <p:ph type="title"/>
          </p:nvPr>
        </p:nvSpPr>
        <p:spPr/>
        <p:txBody>
          <a:bodyPr/>
          <a:lstStyle/>
          <a:p>
            <a:r>
              <a:rPr lang="en-US"/>
              <a:t>LDM Code Generator</a:t>
            </a:r>
          </a:p>
        </p:txBody>
      </p:sp>
      <p:pic>
        <p:nvPicPr>
          <p:cNvPr id="7" name="Content Placeholder 6">
            <a:extLst>
              <a:ext uri="{FF2B5EF4-FFF2-40B4-BE49-F238E27FC236}">
                <a16:creationId xmlns:a16="http://schemas.microsoft.com/office/drawing/2014/main" id="{E34AE94D-E141-19D5-A404-9BB04796954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358775" y="2456077"/>
            <a:ext cx="8426450" cy="894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500A24-B38B-1C2E-9BF1-7766BCD22AEA}"/>
              </a:ext>
            </a:extLst>
          </p:cNvPr>
          <p:cNvSpPr txBox="1"/>
          <p:nvPr/>
        </p:nvSpPr>
        <p:spPr>
          <a:xfrm>
            <a:off x="430307" y="1299396"/>
            <a:ext cx="5646033" cy="369332"/>
          </a:xfrm>
          <a:prstGeom prst="rect">
            <a:avLst/>
          </a:prstGeom>
          <a:noFill/>
        </p:spPr>
        <p:txBody>
          <a:bodyPr wrap="none" rtlCol="0">
            <a:spAutoFit/>
          </a:bodyPr>
          <a:lstStyle/>
          <a:p>
            <a:r>
              <a:rPr lang="en-US">
                <a:solidFill>
                  <a:schemeClr val="accent3"/>
                </a:solidFill>
              </a:rPr>
              <a:t>Automatically transforms ORM models into SysML v2 json.</a:t>
            </a:r>
          </a:p>
        </p:txBody>
      </p:sp>
    </p:spTree>
    <p:extLst>
      <p:ext uri="{BB962C8B-B14F-4D97-AF65-F5344CB8AC3E}">
        <p14:creationId xmlns:p14="http://schemas.microsoft.com/office/powerpoint/2010/main" val="731204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B4CB-36D6-C12E-647A-0695B678BF77}"/>
              </a:ext>
            </a:extLst>
          </p:cNvPr>
          <p:cNvSpPr>
            <a:spLocks noGrp="1"/>
          </p:cNvSpPr>
          <p:nvPr>
            <p:ph type="title"/>
          </p:nvPr>
        </p:nvSpPr>
        <p:spPr/>
        <p:txBody>
          <a:bodyPr/>
          <a:lstStyle/>
          <a:p>
            <a:r>
              <a:rPr lang="en-US"/>
              <a:t>LDM Code Generator</a:t>
            </a:r>
          </a:p>
        </p:txBody>
      </p:sp>
      <p:sp>
        <p:nvSpPr>
          <p:cNvPr id="3" name="Content Placeholder 2">
            <a:extLst>
              <a:ext uri="{FF2B5EF4-FFF2-40B4-BE49-F238E27FC236}">
                <a16:creationId xmlns:a16="http://schemas.microsoft.com/office/drawing/2014/main" id="{1FC8D47D-8C94-9326-5C17-ACC24EE97555}"/>
              </a:ext>
            </a:extLst>
          </p:cNvPr>
          <p:cNvSpPr>
            <a:spLocks noGrp="1"/>
          </p:cNvSpPr>
          <p:nvPr>
            <p:ph sz="quarter" idx="10"/>
          </p:nvPr>
        </p:nvSpPr>
        <p:spPr>
          <a:xfrm>
            <a:off x="358775" y="1059657"/>
            <a:ext cx="8426450" cy="3370262"/>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en-US"/>
              <a:t>Kalliope - a set of C# libraries used to read and write ORM2 files. Kalliope is used in RHEA products and projects to perform code generation.</a:t>
            </a:r>
          </a:p>
          <a:p>
            <a:endParaRPr lang="en-US"/>
          </a:p>
          <a:p>
            <a:pPr marL="698500" lvl="2" indent="-342900">
              <a:buFont typeface="Arial" panose="020B0604020202020204" pitchFamily="34" charset="0"/>
              <a:buChar char="•"/>
            </a:pPr>
            <a:r>
              <a:rPr lang="en-US"/>
              <a:t>Licensed under Apache License 2.0</a:t>
            </a:r>
            <a:endParaRPr lang="en-US">
              <a:cs typeface="Calibri"/>
            </a:endParaRPr>
          </a:p>
          <a:p>
            <a:pPr marL="698500" lvl="2" indent="-342900">
              <a:buFont typeface="Arial" panose="020B0604020202020204" pitchFamily="34" charset="0"/>
              <a:buChar char="•"/>
            </a:pPr>
            <a:r>
              <a:rPr lang="en-US"/>
              <a:t>Version 0.16</a:t>
            </a:r>
            <a:endParaRPr lang="en-US">
              <a:cs typeface="Calibri"/>
            </a:endParaRPr>
          </a:p>
          <a:p>
            <a:pPr marL="698500" lvl="2" indent="-342900">
              <a:buFont typeface="Arial" panose="020B0604020202020204" pitchFamily="34" charset="0"/>
              <a:buChar char="•"/>
            </a:pPr>
            <a:r>
              <a:rPr lang="en-US"/>
              <a:t>Specifically, </a:t>
            </a:r>
            <a:r>
              <a:rPr lang="en-US" err="1"/>
              <a:t>Kalliope.OO</a:t>
            </a:r>
            <a:r>
              <a:rPr lang="en-US"/>
              <a:t> (object oriented) Dependencies: </a:t>
            </a:r>
            <a:r>
              <a:rPr lang="en-US" err="1"/>
              <a:t>Kalliope.Xml</a:t>
            </a:r>
            <a:r>
              <a:rPr lang="en-US"/>
              <a:t>, Kalliope, </a:t>
            </a:r>
            <a:r>
              <a:rPr lang="en-US" err="1"/>
              <a:t>Kalliope.Dal</a:t>
            </a:r>
            <a:r>
              <a:rPr lang="en-US"/>
              <a:t> and </a:t>
            </a:r>
            <a:r>
              <a:rPr lang="en-US" err="1"/>
              <a:t>Kalliope.DTO</a:t>
            </a:r>
            <a:endParaRPr lang="en-US"/>
          </a:p>
          <a:p>
            <a:pPr marL="342900" indent="-342900">
              <a:buFont typeface="Arial" panose="020B0604020202020204" pitchFamily="34" charset="0"/>
              <a:buChar char="•"/>
            </a:pPr>
            <a:r>
              <a:rPr lang="en-US"/>
              <a:t>SysML2.NET - SysML2.NET is a .NET implementation of the OMG SysML2 specification. SysML2.NET provides a number of libraries in the form on an SDK as well as reference implementation such as a web-application and REST API. </a:t>
            </a:r>
            <a:endParaRPr lang="en-US">
              <a:cs typeface="Calibri"/>
            </a:endParaRPr>
          </a:p>
          <a:p>
            <a:endParaRPr lang="en-US"/>
          </a:p>
          <a:p>
            <a:pPr marL="698500" lvl="2" indent="-342900">
              <a:buFont typeface="Arial" panose="020B0604020202020204" pitchFamily="34" charset="0"/>
              <a:buChar char="•"/>
            </a:pPr>
            <a:r>
              <a:rPr lang="en-US"/>
              <a:t>Licensed under Apache License 2.0</a:t>
            </a:r>
            <a:endParaRPr lang="en-US">
              <a:cs typeface="Calibri"/>
            </a:endParaRPr>
          </a:p>
          <a:p>
            <a:pPr marL="698500" lvl="2" indent="-342900">
              <a:buFont typeface="Arial" panose="020B0604020202020204" pitchFamily="34" charset="0"/>
              <a:buChar char="•"/>
            </a:pPr>
            <a:r>
              <a:rPr lang="en-US"/>
              <a:t>Version 0.11.1</a:t>
            </a:r>
            <a:endParaRPr lang="en-US">
              <a:cs typeface="Calibri"/>
            </a:endParaRPr>
          </a:p>
          <a:p>
            <a:pPr marL="698500" lvl="2" indent="-342900">
              <a:buFont typeface="Arial" panose="020B0604020202020204" pitchFamily="34" charset="0"/>
              <a:buChar char="•"/>
            </a:pPr>
            <a:r>
              <a:rPr lang="en-US"/>
              <a:t>Specifically, SysML2.NET and SysML2.NET.Serializer.Json</a:t>
            </a:r>
            <a:endParaRPr lang="en-US">
              <a:cs typeface="Calibri"/>
            </a:endParaRPr>
          </a:p>
        </p:txBody>
      </p:sp>
    </p:spTree>
    <p:extLst>
      <p:ext uri="{BB962C8B-B14F-4D97-AF65-F5344CB8AC3E}">
        <p14:creationId xmlns:p14="http://schemas.microsoft.com/office/powerpoint/2010/main" val="112957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B4CB-36D6-C12E-647A-0695B678BF77}"/>
              </a:ext>
            </a:extLst>
          </p:cNvPr>
          <p:cNvSpPr>
            <a:spLocks noGrp="1"/>
          </p:cNvSpPr>
          <p:nvPr>
            <p:ph type="title"/>
          </p:nvPr>
        </p:nvSpPr>
        <p:spPr/>
        <p:txBody>
          <a:bodyPr/>
          <a:lstStyle/>
          <a:p>
            <a:r>
              <a:rPr lang="en-US"/>
              <a:t>LDM Code Generator</a:t>
            </a:r>
          </a:p>
        </p:txBody>
      </p:sp>
      <p:pic>
        <p:nvPicPr>
          <p:cNvPr id="7" name="Content Placeholder 6" descr="A computer screen with white rectangles&#10;&#10;Description automatically generated">
            <a:extLst>
              <a:ext uri="{FF2B5EF4-FFF2-40B4-BE49-F238E27FC236}">
                <a16:creationId xmlns:a16="http://schemas.microsoft.com/office/drawing/2014/main" id="{FD4ECC7E-43E8-724D-D6D9-E54F3729495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080128" y="958057"/>
            <a:ext cx="5110744" cy="3370262"/>
          </a:xfrm>
        </p:spPr>
      </p:pic>
    </p:spTree>
    <p:extLst>
      <p:ext uri="{BB962C8B-B14F-4D97-AF65-F5344CB8AC3E}">
        <p14:creationId xmlns:p14="http://schemas.microsoft.com/office/powerpoint/2010/main" val="2322587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B4CB-36D6-C12E-647A-0695B678BF77}"/>
              </a:ext>
            </a:extLst>
          </p:cNvPr>
          <p:cNvSpPr>
            <a:spLocks noGrp="1"/>
          </p:cNvSpPr>
          <p:nvPr>
            <p:ph type="title"/>
          </p:nvPr>
        </p:nvSpPr>
        <p:spPr/>
        <p:txBody>
          <a:bodyPr/>
          <a:lstStyle/>
          <a:p>
            <a:r>
              <a:rPr lang="en-US"/>
              <a:t>LDM Code Generator - Output</a:t>
            </a:r>
          </a:p>
        </p:txBody>
      </p:sp>
      <p:pic>
        <p:nvPicPr>
          <p:cNvPr id="6" name="Picture 5">
            <a:extLst>
              <a:ext uri="{FF2B5EF4-FFF2-40B4-BE49-F238E27FC236}">
                <a16:creationId xmlns:a16="http://schemas.microsoft.com/office/drawing/2014/main" id="{58864F3A-105F-9251-1EDC-D0C56BC69914}"/>
              </a:ext>
            </a:extLst>
          </p:cNvPr>
          <p:cNvPicPr>
            <a:picLocks noChangeAspect="1"/>
          </p:cNvPicPr>
          <p:nvPr/>
        </p:nvPicPr>
        <p:blipFill>
          <a:blip r:embed="rId2"/>
          <a:stretch>
            <a:fillRect/>
          </a:stretch>
        </p:blipFill>
        <p:spPr>
          <a:xfrm>
            <a:off x="2092073" y="761515"/>
            <a:ext cx="4959855" cy="3785803"/>
          </a:xfrm>
          <a:prstGeom prst="rect">
            <a:avLst/>
          </a:prstGeom>
        </p:spPr>
      </p:pic>
    </p:spTree>
    <p:extLst>
      <p:ext uri="{BB962C8B-B14F-4D97-AF65-F5344CB8AC3E}">
        <p14:creationId xmlns:p14="http://schemas.microsoft.com/office/powerpoint/2010/main" val="1580169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7EB3-F887-7800-0A65-79AA1675A3B0}"/>
              </a:ext>
            </a:extLst>
          </p:cNvPr>
          <p:cNvSpPr>
            <a:spLocks noGrp="1"/>
          </p:cNvSpPr>
          <p:nvPr>
            <p:ph type="title"/>
          </p:nvPr>
        </p:nvSpPr>
        <p:spPr/>
        <p:txBody>
          <a:bodyPr/>
          <a:lstStyle/>
          <a:p>
            <a:r>
              <a:rPr lang="en-US"/>
              <a:t>Model and Tool Interactions</a:t>
            </a:r>
          </a:p>
        </p:txBody>
      </p:sp>
      <p:sp>
        <p:nvSpPr>
          <p:cNvPr id="4" name="Rectangle: Single Corner Snipped 3">
            <a:extLst>
              <a:ext uri="{FF2B5EF4-FFF2-40B4-BE49-F238E27FC236}">
                <a16:creationId xmlns:a16="http://schemas.microsoft.com/office/drawing/2014/main" id="{E7F0A1C4-88D0-A8F2-9DCB-96DF03365EE9}"/>
              </a:ext>
            </a:extLst>
          </p:cNvPr>
          <p:cNvSpPr/>
          <p:nvPr/>
        </p:nvSpPr>
        <p:spPr>
          <a:xfrm>
            <a:off x="532728" y="4449944"/>
            <a:ext cx="2873695" cy="273050"/>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PDM = Physical Data Model</a:t>
            </a:r>
          </a:p>
        </p:txBody>
      </p:sp>
      <p:sp>
        <p:nvSpPr>
          <p:cNvPr id="5" name="Rectangle 4">
            <a:extLst>
              <a:ext uri="{FF2B5EF4-FFF2-40B4-BE49-F238E27FC236}">
                <a16:creationId xmlns:a16="http://schemas.microsoft.com/office/drawing/2014/main" id="{A77202C6-1F4B-7DF0-F01F-B752FAC18A88}"/>
              </a:ext>
            </a:extLst>
          </p:cNvPr>
          <p:cNvSpPr/>
          <p:nvPr/>
        </p:nvSpPr>
        <p:spPr>
          <a:xfrm>
            <a:off x="58934" y="1515022"/>
            <a:ext cx="3570824" cy="7197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CDM (in ORM)</a:t>
            </a:r>
            <a:endParaRPr lang="en-GB"/>
          </a:p>
        </p:txBody>
      </p:sp>
      <p:sp>
        <p:nvSpPr>
          <p:cNvPr id="6" name="Rectangle 5">
            <a:extLst>
              <a:ext uri="{FF2B5EF4-FFF2-40B4-BE49-F238E27FC236}">
                <a16:creationId xmlns:a16="http://schemas.microsoft.com/office/drawing/2014/main" id="{A0CA4E74-FD6E-3FEA-98EA-947FCFB6A59B}"/>
              </a:ext>
            </a:extLst>
          </p:cNvPr>
          <p:cNvSpPr/>
          <p:nvPr/>
        </p:nvSpPr>
        <p:spPr>
          <a:xfrm>
            <a:off x="834877" y="2511125"/>
            <a:ext cx="2798856" cy="7197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LDM (in SysML v2)</a:t>
            </a:r>
            <a:endParaRPr lang="en-GB"/>
          </a:p>
        </p:txBody>
      </p:sp>
      <p:sp>
        <p:nvSpPr>
          <p:cNvPr id="7" name="Rectangle 6">
            <a:extLst>
              <a:ext uri="{FF2B5EF4-FFF2-40B4-BE49-F238E27FC236}">
                <a16:creationId xmlns:a16="http://schemas.microsoft.com/office/drawing/2014/main" id="{C5E48373-B665-965E-C5C2-B601D429EF53}"/>
              </a:ext>
            </a:extLst>
          </p:cNvPr>
          <p:cNvSpPr/>
          <p:nvPr/>
        </p:nvSpPr>
        <p:spPr>
          <a:xfrm>
            <a:off x="62912" y="3662594"/>
            <a:ext cx="3570823" cy="7197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PDM (in C#, Python, JSON, HTTP/REST, ...)</a:t>
            </a:r>
            <a:endParaRPr lang="en-GB"/>
          </a:p>
        </p:txBody>
      </p:sp>
      <p:sp>
        <p:nvSpPr>
          <p:cNvPr id="8" name="Rectangle 7">
            <a:extLst>
              <a:ext uri="{FF2B5EF4-FFF2-40B4-BE49-F238E27FC236}">
                <a16:creationId xmlns:a16="http://schemas.microsoft.com/office/drawing/2014/main" id="{69BEC27C-7B5D-C4D8-E441-7940C77515D7}"/>
              </a:ext>
            </a:extLst>
          </p:cNvPr>
          <p:cNvSpPr/>
          <p:nvPr/>
        </p:nvSpPr>
        <p:spPr>
          <a:xfrm>
            <a:off x="4023495" y="1526650"/>
            <a:ext cx="2969819" cy="719733"/>
          </a:xfrm>
          <a:prstGeom prst="rect">
            <a:avLst/>
          </a:prstGeom>
          <a:solidFill>
            <a:schemeClr val="accent3">
              <a:lumMod val="25000"/>
              <a:lumOff val="75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NORMA Pro</a:t>
            </a:r>
          </a:p>
          <a:p>
            <a:pPr algn="ctr"/>
            <a:r>
              <a:rPr lang="en-US"/>
              <a:t>&amp; Starion report generator</a:t>
            </a:r>
            <a:endParaRPr lang="en-GB"/>
          </a:p>
        </p:txBody>
      </p:sp>
      <p:sp>
        <p:nvSpPr>
          <p:cNvPr id="9" name="Rectangle 8">
            <a:extLst>
              <a:ext uri="{FF2B5EF4-FFF2-40B4-BE49-F238E27FC236}">
                <a16:creationId xmlns:a16="http://schemas.microsoft.com/office/drawing/2014/main" id="{88796517-E051-806B-5438-E4B339CFE298}"/>
              </a:ext>
            </a:extLst>
          </p:cNvPr>
          <p:cNvSpPr/>
          <p:nvPr/>
        </p:nvSpPr>
        <p:spPr>
          <a:xfrm>
            <a:off x="4023495" y="2511125"/>
            <a:ext cx="2969819" cy="719733"/>
          </a:xfrm>
          <a:prstGeom prst="rect">
            <a:avLst/>
          </a:prstGeom>
          <a:solidFill>
            <a:schemeClr val="accent3">
              <a:lumMod val="25000"/>
              <a:lumOff val="75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SysML2 Jupyter Lab &amp; </a:t>
            </a:r>
            <a:r>
              <a:rPr lang="en-US" err="1"/>
              <a:t>SysIDE</a:t>
            </a:r>
            <a:endParaRPr lang="en-GB"/>
          </a:p>
        </p:txBody>
      </p:sp>
      <p:sp>
        <p:nvSpPr>
          <p:cNvPr id="10" name="Rectangle 9">
            <a:extLst>
              <a:ext uri="{FF2B5EF4-FFF2-40B4-BE49-F238E27FC236}">
                <a16:creationId xmlns:a16="http://schemas.microsoft.com/office/drawing/2014/main" id="{FBA22C20-B448-6E5E-B4A3-5E47F2DADDA4}"/>
              </a:ext>
            </a:extLst>
          </p:cNvPr>
          <p:cNvSpPr/>
          <p:nvPr/>
        </p:nvSpPr>
        <p:spPr>
          <a:xfrm>
            <a:off x="4014853" y="3488758"/>
            <a:ext cx="2727854" cy="1067405"/>
          </a:xfrm>
          <a:prstGeom prst="rect">
            <a:avLst/>
          </a:prstGeom>
          <a:solidFill>
            <a:schemeClr val="accent3">
              <a:lumMod val="25000"/>
              <a:lumOff val="75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Starion tool suite</a:t>
            </a:r>
            <a:endParaRPr lang="en-GB"/>
          </a:p>
          <a:p>
            <a:pPr algn="ctr"/>
            <a:r>
              <a:rPr lang="en-GB"/>
              <a:t>(Kalliope, Hub, </a:t>
            </a:r>
            <a:r>
              <a:rPr lang="en-GB" err="1"/>
              <a:t>Dgraph</a:t>
            </a:r>
            <a:r>
              <a:rPr lang="en-GB"/>
              <a:t>, PostgreSQL, SysML2.NET, Web-App, ...)</a:t>
            </a:r>
            <a:endParaRPr lang="en-US"/>
          </a:p>
        </p:txBody>
      </p:sp>
      <p:cxnSp>
        <p:nvCxnSpPr>
          <p:cNvPr id="11" name="Straight Arrow Connector 10">
            <a:extLst>
              <a:ext uri="{FF2B5EF4-FFF2-40B4-BE49-F238E27FC236}">
                <a16:creationId xmlns:a16="http://schemas.microsoft.com/office/drawing/2014/main" id="{FA64D4A3-602B-FCCC-46F9-BA7A3230CAFF}"/>
              </a:ext>
            </a:extLst>
          </p:cNvPr>
          <p:cNvCxnSpPr>
            <a:cxnSpLocks/>
            <a:endCxn id="6" idx="0"/>
          </p:cNvCxnSpPr>
          <p:nvPr/>
        </p:nvCxnSpPr>
        <p:spPr>
          <a:xfrm>
            <a:off x="2234305" y="2203348"/>
            <a:ext cx="0" cy="307777"/>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302C02-4EA6-3878-C451-CB7375F0C800}"/>
              </a:ext>
            </a:extLst>
          </p:cNvPr>
          <p:cNvCxnSpPr>
            <a:cxnSpLocks/>
          </p:cNvCxnSpPr>
          <p:nvPr/>
        </p:nvCxnSpPr>
        <p:spPr>
          <a:xfrm>
            <a:off x="532728" y="2246383"/>
            <a:ext cx="0" cy="14162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3C953D8-5AB2-F108-BF66-67D3D90E2172}"/>
              </a:ext>
            </a:extLst>
          </p:cNvPr>
          <p:cNvCxnSpPr>
            <a:cxnSpLocks/>
            <a:stCxn id="5" idx="3"/>
            <a:endCxn id="8" idx="1"/>
          </p:cNvCxnSpPr>
          <p:nvPr/>
        </p:nvCxnSpPr>
        <p:spPr>
          <a:xfrm>
            <a:off x="3629758" y="1874889"/>
            <a:ext cx="393737" cy="11628"/>
          </a:xfrm>
          <a:prstGeom prst="straightConnector1">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8F73FAD-5818-A8C2-A5D9-8979D25D37BC}"/>
              </a:ext>
            </a:extLst>
          </p:cNvPr>
          <p:cNvCxnSpPr>
            <a:cxnSpLocks/>
            <a:stCxn id="6" idx="3"/>
            <a:endCxn id="9" idx="1"/>
          </p:cNvCxnSpPr>
          <p:nvPr/>
        </p:nvCxnSpPr>
        <p:spPr>
          <a:xfrm>
            <a:off x="3633733" y="2870992"/>
            <a:ext cx="389762" cy="0"/>
          </a:xfrm>
          <a:prstGeom prst="straightConnector1">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49E46DD-CE1C-DD09-D6BF-92D72C0FAECD}"/>
              </a:ext>
            </a:extLst>
          </p:cNvPr>
          <p:cNvCxnSpPr>
            <a:cxnSpLocks/>
            <a:stCxn id="7" idx="3"/>
            <a:endCxn id="10" idx="1"/>
          </p:cNvCxnSpPr>
          <p:nvPr/>
        </p:nvCxnSpPr>
        <p:spPr>
          <a:xfrm>
            <a:off x="3633735" y="4022461"/>
            <a:ext cx="381118" cy="0"/>
          </a:xfrm>
          <a:prstGeom prst="straightConnector1">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E62D8D-2BEF-0D42-5B8E-4CFBEAE12454}"/>
              </a:ext>
            </a:extLst>
          </p:cNvPr>
          <p:cNvCxnSpPr>
            <a:cxnSpLocks/>
            <a:stCxn id="6" idx="2"/>
          </p:cNvCxnSpPr>
          <p:nvPr/>
        </p:nvCxnSpPr>
        <p:spPr>
          <a:xfrm flipH="1">
            <a:off x="2234304" y="3230858"/>
            <a:ext cx="1" cy="43173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Single Corner Snipped 16">
            <a:extLst>
              <a:ext uri="{FF2B5EF4-FFF2-40B4-BE49-F238E27FC236}">
                <a16:creationId xmlns:a16="http://schemas.microsoft.com/office/drawing/2014/main" id="{B9374E27-4C5D-3BD5-D8ED-2AD0398B7907}"/>
              </a:ext>
            </a:extLst>
          </p:cNvPr>
          <p:cNvSpPr/>
          <p:nvPr/>
        </p:nvSpPr>
        <p:spPr>
          <a:xfrm>
            <a:off x="407499" y="1042589"/>
            <a:ext cx="2873695" cy="321763"/>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Data Model Layer</a:t>
            </a:r>
          </a:p>
        </p:txBody>
      </p:sp>
      <p:sp>
        <p:nvSpPr>
          <p:cNvPr id="18" name="Rectangle: Single Corner Snipped 17">
            <a:extLst>
              <a:ext uri="{FF2B5EF4-FFF2-40B4-BE49-F238E27FC236}">
                <a16:creationId xmlns:a16="http://schemas.microsoft.com/office/drawing/2014/main" id="{173D3209-9D49-D9E8-EF3D-6AF275E5D102}"/>
              </a:ext>
            </a:extLst>
          </p:cNvPr>
          <p:cNvSpPr/>
          <p:nvPr/>
        </p:nvSpPr>
        <p:spPr>
          <a:xfrm>
            <a:off x="4337437" y="1041884"/>
            <a:ext cx="4456706" cy="321763"/>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Tools</a:t>
            </a:r>
          </a:p>
        </p:txBody>
      </p:sp>
      <p:sp>
        <p:nvSpPr>
          <p:cNvPr id="19" name="Rectangle 18">
            <a:extLst>
              <a:ext uri="{FF2B5EF4-FFF2-40B4-BE49-F238E27FC236}">
                <a16:creationId xmlns:a16="http://schemas.microsoft.com/office/drawing/2014/main" id="{0A0691B9-5EAA-B883-C521-9D40A19E951A}"/>
              </a:ext>
            </a:extLst>
          </p:cNvPr>
          <p:cNvSpPr/>
          <p:nvPr/>
        </p:nvSpPr>
        <p:spPr>
          <a:xfrm>
            <a:off x="7100662" y="3488758"/>
            <a:ext cx="1980426" cy="1067405"/>
          </a:xfrm>
          <a:prstGeom prst="rect">
            <a:avLst/>
          </a:prstGeom>
          <a:solidFill>
            <a:schemeClr val="accent3">
              <a:lumMod val="25000"/>
              <a:lumOff val="75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OHB </a:t>
            </a:r>
            <a:br>
              <a:rPr lang="en-US"/>
            </a:br>
            <a:r>
              <a:rPr lang="en-US"/>
              <a:t>Thermal tool suite</a:t>
            </a:r>
            <a:endParaRPr lang="en-GB"/>
          </a:p>
          <a:p>
            <a:pPr algn="ctr"/>
            <a:r>
              <a:rPr lang="en-GB"/>
              <a:t>(ESATAN-TMS, </a:t>
            </a:r>
          </a:p>
          <a:p>
            <a:pPr algn="ctr"/>
            <a:r>
              <a:rPr lang="en-GB"/>
              <a:t>in-house, ...)</a:t>
            </a:r>
            <a:endParaRPr lang="en-US"/>
          </a:p>
        </p:txBody>
      </p:sp>
      <p:cxnSp>
        <p:nvCxnSpPr>
          <p:cNvPr id="20" name="Straight Arrow Connector 19">
            <a:extLst>
              <a:ext uri="{FF2B5EF4-FFF2-40B4-BE49-F238E27FC236}">
                <a16:creationId xmlns:a16="http://schemas.microsoft.com/office/drawing/2014/main" id="{0C62A6D8-5BB3-0329-7054-4868A0D34655}"/>
              </a:ext>
            </a:extLst>
          </p:cNvPr>
          <p:cNvCxnSpPr>
            <a:cxnSpLocks/>
            <a:stCxn id="10" idx="3"/>
            <a:endCxn id="19" idx="1"/>
          </p:cNvCxnSpPr>
          <p:nvPr/>
        </p:nvCxnSpPr>
        <p:spPr>
          <a:xfrm>
            <a:off x="6742707" y="4022461"/>
            <a:ext cx="357955" cy="0"/>
          </a:xfrm>
          <a:prstGeom prst="straightConnector1">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Callout: Line 20">
            <a:extLst>
              <a:ext uri="{FF2B5EF4-FFF2-40B4-BE49-F238E27FC236}">
                <a16:creationId xmlns:a16="http://schemas.microsoft.com/office/drawing/2014/main" id="{9877D239-B96B-BB9F-E543-141781AB2BA0}"/>
              </a:ext>
            </a:extLst>
          </p:cNvPr>
          <p:cNvSpPr/>
          <p:nvPr/>
        </p:nvSpPr>
        <p:spPr>
          <a:xfrm>
            <a:off x="2470780" y="2070977"/>
            <a:ext cx="1389611" cy="307777"/>
          </a:xfrm>
          <a:prstGeom prst="borderCallout1">
            <a:avLst>
              <a:gd name="adj1" fmla="val 69127"/>
              <a:gd name="adj2" fmla="val -608"/>
              <a:gd name="adj3" fmla="val 102166"/>
              <a:gd name="adj4" fmla="val -16876"/>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400">
                <a:solidFill>
                  <a:schemeClr val="tx1"/>
                </a:solidFill>
              </a:rPr>
              <a:t>semi-automated</a:t>
            </a:r>
          </a:p>
        </p:txBody>
      </p:sp>
    </p:spTree>
    <p:extLst>
      <p:ext uri="{BB962C8B-B14F-4D97-AF65-F5344CB8AC3E}">
        <p14:creationId xmlns:p14="http://schemas.microsoft.com/office/powerpoint/2010/main" val="1562202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8C4A39-1111-F2EB-8647-59986990FD8F}"/>
              </a:ext>
            </a:extLst>
          </p:cNvPr>
          <p:cNvSpPr>
            <a:spLocks noGrp="1"/>
          </p:cNvSpPr>
          <p:nvPr>
            <p:ph type="body" sz="quarter" idx="16"/>
          </p:nvPr>
        </p:nvSpPr>
        <p:spPr/>
        <p:txBody>
          <a:bodyPr/>
          <a:lstStyle/>
          <a:p>
            <a:r>
              <a:rPr lang="en-US"/>
              <a:t>Conceptual and Logical Data Models </a:t>
            </a:r>
          </a:p>
        </p:txBody>
      </p:sp>
      <p:pic>
        <p:nvPicPr>
          <p:cNvPr id="6" name="Picture 5">
            <a:extLst>
              <a:ext uri="{FF2B5EF4-FFF2-40B4-BE49-F238E27FC236}">
                <a16:creationId xmlns:a16="http://schemas.microsoft.com/office/drawing/2014/main" id="{04C97674-BF10-F7FA-69AE-68C55EF10170}"/>
              </a:ext>
            </a:extLst>
          </p:cNvPr>
          <p:cNvPicPr>
            <a:picLocks noChangeAspect="1"/>
          </p:cNvPicPr>
          <p:nvPr/>
        </p:nvPicPr>
        <p:blipFill>
          <a:blip r:embed="rId2"/>
          <a:stretch>
            <a:fillRect/>
          </a:stretch>
        </p:blipFill>
        <p:spPr>
          <a:xfrm>
            <a:off x="539999" y="1451443"/>
            <a:ext cx="2787621" cy="2127818"/>
          </a:xfrm>
          <a:prstGeom prst="rect">
            <a:avLst/>
          </a:prstGeom>
        </p:spPr>
      </p:pic>
      <p:pic>
        <p:nvPicPr>
          <p:cNvPr id="7" name="Picture 6">
            <a:extLst>
              <a:ext uri="{FF2B5EF4-FFF2-40B4-BE49-F238E27FC236}">
                <a16:creationId xmlns:a16="http://schemas.microsoft.com/office/drawing/2014/main" id="{FE2E8308-8A5E-6412-B747-C6DB832FB0FE}"/>
              </a:ext>
            </a:extLst>
          </p:cNvPr>
          <p:cNvPicPr>
            <a:picLocks noChangeAspect="1"/>
          </p:cNvPicPr>
          <p:nvPr/>
        </p:nvPicPr>
        <p:blipFill>
          <a:blip r:embed="rId3"/>
          <a:stretch>
            <a:fillRect/>
          </a:stretch>
        </p:blipFill>
        <p:spPr>
          <a:xfrm>
            <a:off x="3500676" y="1332177"/>
            <a:ext cx="5345397" cy="2949604"/>
          </a:xfrm>
          <a:prstGeom prst="rect">
            <a:avLst/>
          </a:prstGeom>
        </p:spPr>
      </p:pic>
      <p:sp>
        <p:nvSpPr>
          <p:cNvPr id="8" name="Rectangle: Single Corner Snipped 7">
            <a:extLst>
              <a:ext uri="{FF2B5EF4-FFF2-40B4-BE49-F238E27FC236}">
                <a16:creationId xmlns:a16="http://schemas.microsoft.com/office/drawing/2014/main" id="{7E484089-CDE5-D809-9AF5-2788A08F63D3}"/>
              </a:ext>
            </a:extLst>
          </p:cNvPr>
          <p:cNvSpPr/>
          <p:nvPr/>
        </p:nvSpPr>
        <p:spPr>
          <a:xfrm>
            <a:off x="539999" y="978979"/>
            <a:ext cx="2873695" cy="321763"/>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CDM example in ORM</a:t>
            </a:r>
          </a:p>
        </p:txBody>
      </p:sp>
      <p:sp>
        <p:nvSpPr>
          <p:cNvPr id="9" name="Rectangle: Single Corner Snipped 8">
            <a:extLst>
              <a:ext uri="{FF2B5EF4-FFF2-40B4-BE49-F238E27FC236}">
                <a16:creationId xmlns:a16="http://schemas.microsoft.com/office/drawing/2014/main" id="{F8F0E350-8693-182F-1B68-BFD14E040659}"/>
              </a:ext>
            </a:extLst>
          </p:cNvPr>
          <p:cNvSpPr/>
          <p:nvPr/>
        </p:nvSpPr>
        <p:spPr>
          <a:xfrm>
            <a:off x="3500677" y="978979"/>
            <a:ext cx="5094682" cy="321763"/>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LDM example in SysML2 graphical notation</a:t>
            </a:r>
          </a:p>
        </p:txBody>
      </p:sp>
      <p:sp>
        <p:nvSpPr>
          <p:cNvPr id="10" name="Rectangle: Single Corner Snipped 9">
            <a:extLst>
              <a:ext uri="{FF2B5EF4-FFF2-40B4-BE49-F238E27FC236}">
                <a16:creationId xmlns:a16="http://schemas.microsoft.com/office/drawing/2014/main" id="{895D8EEC-DA0F-BFEE-9EF9-7603B7B68BF7}"/>
              </a:ext>
            </a:extLst>
          </p:cNvPr>
          <p:cNvSpPr/>
          <p:nvPr/>
        </p:nvSpPr>
        <p:spPr>
          <a:xfrm>
            <a:off x="539999" y="4311625"/>
            <a:ext cx="8055359" cy="321763"/>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Mapping between ORM and SysML v2 defined – already retains almost all semantics</a:t>
            </a:r>
          </a:p>
        </p:txBody>
      </p:sp>
    </p:spTree>
    <p:extLst>
      <p:ext uri="{BB962C8B-B14F-4D97-AF65-F5344CB8AC3E}">
        <p14:creationId xmlns:p14="http://schemas.microsoft.com/office/powerpoint/2010/main" val="1048539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8DC1BB-C23F-3828-48E9-3F4D2A8EF259}"/>
              </a:ext>
            </a:extLst>
          </p:cNvPr>
          <p:cNvSpPr>
            <a:spLocks noGrp="1"/>
          </p:cNvSpPr>
          <p:nvPr>
            <p:ph type="body" sz="quarter" idx="16"/>
          </p:nvPr>
        </p:nvSpPr>
        <p:spPr/>
        <p:txBody>
          <a:bodyPr/>
          <a:lstStyle/>
          <a:p>
            <a:r>
              <a:rPr lang="en-GB"/>
              <a:t>Thermal Specification</a:t>
            </a:r>
            <a:endParaRPr lang="en-US"/>
          </a:p>
        </p:txBody>
      </p:sp>
      <p:sp>
        <p:nvSpPr>
          <p:cNvPr id="3" name="Text Placeholder 2">
            <a:extLst>
              <a:ext uri="{FF2B5EF4-FFF2-40B4-BE49-F238E27FC236}">
                <a16:creationId xmlns:a16="http://schemas.microsoft.com/office/drawing/2014/main" id="{2B05C541-742A-4780-25F4-C246291C4E35}"/>
              </a:ext>
            </a:extLst>
          </p:cNvPr>
          <p:cNvSpPr>
            <a:spLocks noGrp="1"/>
          </p:cNvSpPr>
          <p:nvPr>
            <p:ph type="body" sz="quarter" idx="17"/>
          </p:nvPr>
        </p:nvSpPr>
        <p:spPr/>
        <p:txBody>
          <a:bodyPr/>
          <a:lstStyle/>
          <a:p>
            <a:pPr marL="285750" indent="-285750">
              <a:buFont typeface="Arial" panose="020B0604020202020204" pitchFamily="34" charset="0"/>
              <a:buChar char="•"/>
            </a:pPr>
            <a:r>
              <a:rPr lang="en-GB" sz="1800"/>
              <a:t>New thermal specification model is introduced</a:t>
            </a:r>
          </a:p>
          <a:p>
            <a:pPr marL="463550" lvl="1" indent="-285750">
              <a:buFont typeface="Arial" panose="020B0604020202020204" pitchFamily="34" charset="0"/>
              <a:buChar char="•"/>
            </a:pPr>
            <a:r>
              <a:rPr lang="en-GB" sz="1600"/>
              <a:t>In addition to classic thermal analysis models</a:t>
            </a:r>
          </a:p>
          <a:p>
            <a:pPr marL="285750" indent="-285750">
              <a:buFont typeface="Arial" panose="020B0604020202020204" pitchFamily="34" charset="0"/>
              <a:buChar char="•"/>
            </a:pPr>
            <a:r>
              <a:rPr lang="en-GB" sz="1800"/>
              <a:t>Thermal Specification is a digitalization of all thermal control info that is classically stored in natural language documents</a:t>
            </a:r>
          </a:p>
          <a:p>
            <a:pPr marL="463550" lvl="1" indent="-285750">
              <a:buFont typeface="Arial" panose="020B0604020202020204" pitchFamily="34" charset="0"/>
              <a:buChar char="•"/>
            </a:pPr>
            <a:r>
              <a:rPr lang="en-US" sz="1600"/>
              <a:t>Full traceability from thermal problem specification (requirements, operational scenarios) to design solution elements</a:t>
            </a:r>
          </a:p>
          <a:p>
            <a:pPr marL="463550" lvl="1" indent="-285750">
              <a:buFont typeface="Arial" panose="020B0604020202020204" pitchFamily="34" charset="0"/>
              <a:buChar char="•"/>
            </a:pPr>
            <a:r>
              <a:rPr lang="en-US" sz="1600"/>
              <a:t>Requirements relevant to TCS</a:t>
            </a:r>
          </a:p>
          <a:p>
            <a:pPr marL="463550" lvl="1" indent="-285750">
              <a:buFont typeface="Arial" panose="020B0604020202020204" pitchFamily="34" charset="0"/>
              <a:buChar char="•"/>
            </a:pPr>
            <a:r>
              <a:rPr lang="en-US" sz="1600"/>
              <a:t>Thermal ICD, and any interfaces between the TCS and other subsystems</a:t>
            </a:r>
          </a:p>
          <a:p>
            <a:pPr marL="463550" lvl="1" indent="-285750">
              <a:buFont typeface="Arial" panose="020B0604020202020204" pitchFamily="34" charset="0"/>
              <a:buChar char="•"/>
            </a:pPr>
            <a:r>
              <a:rPr lang="en-US" sz="1600"/>
              <a:t>Mappings of test or flight system sensors to thermal analysis nodes</a:t>
            </a:r>
          </a:p>
          <a:p>
            <a:pPr marL="463550" lvl="1" indent="-285750">
              <a:buFont typeface="Arial" panose="020B0604020202020204" pitchFamily="34" charset="0"/>
              <a:buChar char="•"/>
            </a:pPr>
            <a:r>
              <a:rPr lang="en-US" sz="1600"/>
              <a:t>Mappings of active thermal control elements and electrical power circuitry and software, as well as telemetry and telecommands;</a:t>
            </a:r>
          </a:p>
          <a:p>
            <a:pPr marL="463550" lvl="1" indent="-285750">
              <a:buFont typeface="Arial" panose="020B0604020202020204" pitchFamily="34" charset="0"/>
              <a:buChar char="•"/>
            </a:pPr>
            <a:r>
              <a:rPr lang="en-US" sz="1600"/>
              <a:t>Mappings of thermal sensors, heaters, etc., from thermal analysis models to 3D CAD</a:t>
            </a:r>
          </a:p>
          <a:p>
            <a:pPr marL="463550" lvl="1" indent="-285750">
              <a:buFont typeface="Arial" panose="020B0604020202020204" pitchFamily="34" charset="0"/>
              <a:buChar char="•"/>
            </a:pPr>
            <a:r>
              <a:rPr lang="en-US" sz="1600"/>
              <a:t>Digitalized V&amp;V specification: test cases, procedures, executions, and results</a:t>
            </a:r>
            <a:endParaRPr lang="en-GB" sz="1600"/>
          </a:p>
          <a:p>
            <a:endParaRPr lang="en-US"/>
          </a:p>
        </p:txBody>
      </p:sp>
    </p:spTree>
    <p:extLst>
      <p:ext uri="{BB962C8B-B14F-4D97-AF65-F5344CB8AC3E}">
        <p14:creationId xmlns:p14="http://schemas.microsoft.com/office/powerpoint/2010/main" val="203693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E0910C-4335-9BA2-BF11-04E7031946B8}"/>
              </a:ext>
            </a:extLst>
          </p:cNvPr>
          <p:cNvSpPr>
            <a:spLocks noGrp="1"/>
          </p:cNvSpPr>
          <p:nvPr>
            <p:ph type="body" sz="quarter" idx="13"/>
          </p:nvPr>
        </p:nvSpPr>
        <p:spPr/>
        <p:txBody>
          <a:bodyPr/>
          <a:lstStyle/>
          <a:p>
            <a:r>
              <a:rPr lang="en-US"/>
              <a:t>Introduction</a:t>
            </a:r>
          </a:p>
        </p:txBody>
      </p:sp>
    </p:spTree>
    <p:extLst>
      <p:ext uri="{BB962C8B-B14F-4D97-AF65-F5344CB8AC3E}">
        <p14:creationId xmlns:p14="http://schemas.microsoft.com/office/powerpoint/2010/main" val="1858667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F6B0-84BF-9880-DCD2-C6EFE791C470}"/>
              </a:ext>
            </a:extLst>
          </p:cNvPr>
          <p:cNvSpPr>
            <a:spLocks noGrp="1"/>
          </p:cNvSpPr>
          <p:nvPr>
            <p:ph type="title"/>
          </p:nvPr>
        </p:nvSpPr>
        <p:spPr/>
        <p:txBody>
          <a:bodyPr/>
          <a:lstStyle/>
          <a:p>
            <a:r>
              <a:rPr lang="en-US">
                <a:cs typeface="Calibri"/>
              </a:rPr>
              <a:t>LDM - Conclusions</a:t>
            </a:r>
            <a:endParaRPr lang="en-US"/>
          </a:p>
        </p:txBody>
      </p:sp>
      <p:sp>
        <p:nvSpPr>
          <p:cNvPr id="3" name="Content Placeholder 2">
            <a:extLst>
              <a:ext uri="{FF2B5EF4-FFF2-40B4-BE49-F238E27FC236}">
                <a16:creationId xmlns:a16="http://schemas.microsoft.com/office/drawing/2014/main" id="{67050776-3C2A-F7FB-4056-128EBA96FB3D}"/>
              </a:ext>
            </a:extLst>
          </p:cNvPr>
          <p:cNvSpPr>
            <a:spLocks noGrp="1"/>
          </p:cNvSpPr>
          <p:nvPr>
            <p:ph sz="quarter" idx="10"/>
          </p:nvPr>
        </p:nvSpPr>
        <p:spPr/>
        <p:txBody>
          <a:bodyPr vert="horz" lIns="91440" tIns="45720" rIns="91440" bIns="45720" rtlCol="0" anchor="t">
            <a:normAutofit/>
          </a:bodyPr>
          <a:lstStyle/>
          <a:p>
            <a:pPr marL="342900" indent="-342900">
              <a:buChar char="•"/>
            </a:pPr>
            <a:r>
              <a:rPr lang="en-US" sz="1800">
                <a:cs typeface="Calibri" panose="020F0502020204030204"/>
              </a:rPr>
              <a:t>SysML2 works well as precise, efficient and human-readable language</a:t>
            </a:r>
          </a:p>
          <a:p>
            <a:pPr marL="342900" indent="-342900">
              <a:buChar char="•"/>
            </a:pPr>
            <a:r>
              <a:rPr lang="en-US" sz="1800">
                <a:cs typeface="Calibri" panose="020F0502020204030204"/>
              </a:rPr>
              <a:t>Excellent basis for code generation and other model transformations</a:t>
            </a:r>
          </a:p>
          <a:p>
            <a:pPr marL="520700" lvl="1" indent="-342900">
              <a:buChar char="•"/>
            </a:pPr>
            <a:r>
              <a:rPr lang="en-US" sz="1600">
                <a:cs typeface="Calibri" panose="020F0502020204030204"/>
              </a:rPr>
              <a:t>Also, as a generic pattern for integration of any other discipline than thermal</a:t>
            </a:r>
          </a:p>
          <a:p>
            <a:pPr marL="342900" indent="-342900">
              <a:buChar char="•"/>
            </a:pPr>
            <a:r>
              <a:rPr lang="en-US" sz="1800">
                <a:cs typeface="Calibri" panose="020F0502020204030204"/>
              </a:rPr>
              <a:t>Can capture all details using automated transformation from STEP-TAS</a:t>
            </a:r>
          </a:p>
          <a:p>
            <a:pPr marL="520700" lvl="1" indent="-342900">
              <a:buChar char="•"/>
            </a:pPr>
            <a:r>
              <a:rPr lang="en-US" sz="1600">
                <a:cs typeface="Calibri" panose="020F0502020204030204"/>
              </a:rPr>
              <a:t>Mapping is simple but rigorous – Dictionary is done – EXPRESS SCHEMA is feasible</a:t>
            </a:r>
          </a:p>
          <a:p>
            <a:pPr marL="342900" indent="-342900">
              <a:buChar char="•"/>
            </a:pPr>
            <a:r>
              <a:rPr lang="en-US" sz="1800">
                <a:cs typeface="Calibri" panose="020F0502020204030204"/>
              </a:rPr>
              <a:t>Basic transformation of ORM CDM to SysML2 LDM is working</a:t>
            </a:r>
          </a:p>
          <a:p>
            <a:pPr marL="342900" indent="-342900">
              <a:buChar char="•"/>
            </a:pPr>
            <a:r>
              <a:rPr lang="en-US" sz="1800">
                <a:cs typeface="Calibri" panose="020F0502020204030204"/>
              </a:rPr>
              <a:t>Currently analysis / simulation / operation results not yet covered</a:t>
            </a:r>
            <a:endParaRPr lang="en-US" sz="1800"/>
          </a:p>
          <a:p>
            <a:pPr marL="520700" lvl="1" indent="-342900">
              <a:buChar char="•"/>
            </a:pPr>
            <a:r>
              <a:rPr lang="en-US" sz="1600">
                <a:cs typeface="Calibri" panose="020F0502020204030204"/>
              </a:rPr>
              <a:t>But can be done using SysML2 standard library concepts that were heavily inspired by STEP-TAS/NRF</a:t>
            </a:r>
          </a:p>
          <a:p>
            <a:pPr marL="342900" indent="-342900">
              <a:buChar char="•"/>
            </a:pPr>
            <a:r>
              <a:rPr lang="en-US" sz="1800">
                <a:cs typeface="Calibri" panose="020F0502020204030204"/>
              </a:rPr>
              <a:t>"</a:t>
            </a:r>
            <a:r>
              <a:rPr lang="en-US" sz="1800" err="1">
                <a:cs typeface="Calibri" panose="020F0502020204030204"/>
              </a:rPr>
              <a:t>ThermalSpecificationModel</a:t>
            </a:r>
            <a:r>
              <a:rPr lang="en-US" sz="1800">
                <a:cs typeface="Calibri" panose="020F0502020204030204"/>
              </a:rPr>
              <a:t>" seems attractive, potentially very powerful but simple</a:t>
            </a:r>
          </a:p>
          <a:p>
            <a:pPr marL="342900" indent="-342900">
              <a:buChar char="•"/>
            </a:pPr>
            <a:endParaRPr lang="en-US" sz="1800">
              <a:cs typeface="Calibri" panose="020F0502020204030204"/>
            </a:endParaRPr>
          </a:p>
        </p:txBody>
      </p:sp>
    </p:spTree>
    <p:extLst>
      <p:ext uri="{BB962C8B-B14F-4D97-AF65-F5344CB8AC3E}">
        <p14:creationId xmlns:p14="http://schemas.microsoft.com/office/powerpoint/2010/main" val="547893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C00662-1912-2F02-F0F6-903070EBAD28}"/>
              </a:ext>
            </a:extLst>
          </p:cNvPr>
          <p:cNvSpPr>
            <a:spLocks noGrp="1"/>
          </p:cNvSpPr>
          <p:nvPr>
            <p:ph type="body" sz="quarter" idx="13"/>
          </p:nvPr>
        </p:nvSpPr>
        <p:spPr/>
        <p:txBody>
          <a:bodyPr/>
          <a:lstStyle/>
          <a:p>
            <a:r>
              <a:rPr lang="en-US"/>
              <a:t>Physical Data Model</a:t>
            </a:r>
          </a:p>
        </p:txBody>
      </p:sp>
    </p:spTree>
    <p:extLst>
      <p:ext uri="{BB962C8B-B14F-4D97-AF65-F5344CB8AC3E}">
        <p14:creationId xmlns:p14="http://schemas.microsoft.com/office/powerpoint/2010/main" val="1808963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0F55DC-1D6A-E806-4679-49E80BEB591F}"/>
              </a:ext>
            </a:extLst>
          </p:cNvPr>
          <p:cNvSpPr>
            <a:spLocks noGrp="1"/>
          </p:cNvSpPr>
          <p:nvPr>
            <p:ph type="title"/>
          </p:nvPr>
        </p:nvSpPr>
        <p:spPr/>
        <p:txBody>
          <a:bodyPr/>
          <a:lstStyle/>
          <a:p>
            <a:r>
              <a:rPr lang="en-US"/>
              <a:t>Physical Data Model</a:t>
            </a:r>
          </a:p>
        </p:txBody>
      </p:sp>
      <p:sp>
        <p:nvSpPr>
          <p:cNvPr id="5" name="Content Placeholder 4">
            <a:extLst>
              <a:ext uri="{FF2B5EF4-FFF2-40B4-BE49-F238E27FC236}">
                <a16:creationId xmlns:a16="http://schemas.microsoft.com/office/drawing/2014/main" id="{B55054F2-4F1C-7960-7B51-2B74E11E6663}"/>
              </a:ext>
            </a:extLst>
          </p:cNvPr>
          <p:cNvSpPr>
            <a:spLocks noGrp="1"/>
          </p:cNvSpPr>
          <p:nvPr>
            <p:ph sz="quarter" idx="10"/>
          </p:nvPr>
        </p:nvSpPr>
        <p:spPr/>
        <p:txBody>
          <a:bodyPr>
            <a:normAutofit lnSpcReduction="10000"/>
          </a:bodyPr>
          <a:lstStyle/>
          <a:p>
            <a:pPr marL="342900" indent="-342900">
              <a:buFont typeface="Arial" panose="020B0604020202020204" pitchFamily="34" charset="0"/>
              <a:buChar char="•"/>
            </a:pPr>
            <a:r>
              <a:rPr lang="en-US"/>
              <a:t>Technology specific implementation of the CDM.</a:t>
            </a:r>
          </a:p>
          <a:p>
            <a:pPr marL="342900" indent="-342900">
              <a:buFont typeface="Arial" panose="020B0604020202020204" pitchFamily="34" charset="0"/>
              <a:buChar char="•"/>
            </a:pPr>
            <a:r>
              <a:rPr lang="en-US"/>
              <a:t>Using the latest output from NORMA Pro.</a:t>
            </a:r>
          </a:p>
          <a:p>
            <a:pPr marL="342900" indent="-342900">
              <a:buFont typeface="Arial" panose="020B0604020202020204" pitchFamily="34" charset="0"/>
              <a:buChar char="•"/>
            </a:pPr>
            <a:r>
              <a:rPr lang="en-US"/>
              <a:t>Using RHEA’s Kalliope framework for transformation: </a:t>
            </a:r>
            <a:r>
              <a:rPr lang="en-US">
                <a:solidFill>
                  <a:schemeClr val="accent3"/>
                </a:solidFill>
                <a:hlinkClick r:id="rId2">
                  <a:extLst>
                    <a:ext uri="{A12FA001-AC4F-418D-AE19-62706E023703}">
                      <ahyp:hlinkClr xmlns:ahyp="http://schemas.microsoft.com/office/drawing/2018/hyperlinkcolor" val="tx"/>
                    </a:ext>
                  </a:extLst>
                </a:hlinkClick>
              </a:rPr>
              <a:t>https://github.com/RHEAGROUP/Kalliope</a:t>
            </a:r>
            <a:r>
              <a:rPr lang="en-US">
                <a:solidFill>
                  <a:schemeClr val="accent3"/>
                </a:solidFill>
              </a:rPr>
              <a:t> </a:t>
            </a:r>
          </a:p>
          <a:p>
            <a:pPr marL="342900" indent="-342900">
              <a:buFont typeface="Arial" panose="020B0604020202020204" pitchFamily="34" charset="0"/>
              <a:buChar char="•"/>
            </a:pPr>
            <a:r>
              <a:rPr lang="en-US"/>
              <a:t>Open-source Handlebars templating engine used to write custom templates to produce all outputs.</a:t>
            </a:r>
          </a:p>
          <a:p>
            <a:pPr marL="342900" indent="-342900">
              <a:buFont typeface="Arial" panose="020B0604020202020204" pitchFamily="34" charset="0"/>
              <a:buChar char="•"/>
            </a:pPr>
            <a:r>
              <a:rPr lang="en-US"/>
              <a:t>Generates a full microservice that can be plugged into the RHEA MBSE Hub implementation as a separate UoD.</a:t>
            </a:r>
          </a:p>
          <a:p>
            <a:pPr marL="342900" indent="-342900">
              <a:buFont typeface="Arial" panose="020B0604020202020204" pitchFamily="34" charset="0"/>
              <a:buChar char="•"/>
            </a:pPr>
            <a:r>
              <a:rPr lang="en-US"/>
              <a:t>Code generator part of the solution.</a:t>
            </a:r>
          </a:p>
          <a:p>
            <a:pPr marL="342900" indent="-342900">
              <a:buFont typeface="Arial" panose="020B0604020202020204" pitchFamily="34" charset="0"/>
              <a:buChar char="•"/>
            </a:pPr>
            <a:r>
              <a:rPr lang="en-US"/>
              <a:t>Allows the use of the CDM model as a single source of truth.</a:t>
            </a:r>
          </a:p>
        </p:txBody>
      </p:sp>
    </p:spTree>
    <p:extLst>
      <p:ext uri="{BB962C8B-B14F-4D97-AF65-F5344CB8AC3E}">
        <p14:creationId xmlns:p14="http://schemas.microsoft.com/office/powerpoint/2010/main" val="2681851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7D9A-186D-DE3E-F745-8A6797DCE71C}"/>
              </a:ext>
            </a:extLst>
          </p:cNvPr>
          <p:cNvSpPr>
            <a:spLocks noGrp="1"/>
          </p:cNvSpPr>
          <p:nvPr>
            <p:ph type="title"/>
          </p:nvPr>
        </p:nvSpPr>
        <p:spPr/>
        <p:txBody>
          <a:bodyPr/>
          <a:lstStyle/>
          <a:p>
            <a:r>
              <a:rPr lang="en-US"/>
              <a:t>Code Generator</a:t>
            </a:r>
          </a:p>
        </p:txBody>
      </p:sp>
      <p:pic>
        <p:nvPicPr>
          <p:cNvPr id="5" name="Content Placeholder 4">
            <a:extLst>
              <a:ext uri="{FF2B5EF4-FFF2-40B4-BE49-F238E27FC236}">
                <a16:creationId xmlns:a16="http://schemas.microsoft.com/office/drawing/2014/main" id="{885F22D7-3BEE-D5C4-B646-518587FB8ED8}"/>
              </a:ext>
            </a:extLst>
          </p:cNvPr>
          <p:cNvPicPr>
            <a:picLocks noGrp="1" noChangeAspect="1"/>
          </p:cNvPicPr>
          <p:nvPr>
            <p:ph sz="quarter" idx="10"/>
          </p:nvPr>
        </p:nvPicPr>
        <p:blipFill>
          <a:blip r:embed="rId2"/>
          <a:stretch>
            <a:fillRect/>
          </a:stretch>
        </p:blipFill>
        <p:spPr>
          <a:xfrm>
            <a:off x="1684181" y="995042"/>
            <a:ext cx="4770496" cy="3370262"/>
          </a:xfrm>
        </p:spPr>
      </p:pic>
    </p:spTree>
    <p:extLst>
      <p:ext uri="{BB962C8B-B14F-4D97-AF65-F5344CB8AC3E}">
        <p14:creationId xmlns:p14="http://schemas.microsoft.com/office/powerpoint/2010/main" val="2914026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BB34-F062-296E-D3BF-8D1A3C74B7E4}"/>
              </a:ext>
            </a:extLst>
          </p:cNvPr>
          <p:cNvSpPr>
            <a:spLocks noGrp="1"/>
          </p:cNvSpPr>
          <p:nvPr>
            <p:ph type="title"/>
          </p:nvPr>
        </p:nvSpPr>
        <p:spPr/>
        <p:txBody>
          <a:bodyPr/>
          <a:lstStyle/>
          <a:p>
            <a:r>
              <a:rPr lang="en-US"/>
              <a:t>Kalliope</a:t>
            </a:r>
          </a:p>
        </p:txBody>
      </p:sp>
      <p:pic>
        <p:nvPicPr>
          <p:cNvPr id="5" name="Picture 4">
            <a:extLst>
              <a:ext uri="{FF2B5EF4-FFF2-40B4-BE49-F238E27FC236}">
                <a16:creationId xmlns:a16="http://schemas.microsoft.com/office/drawing/2014/main" id="{8FCA05F7-3F26-34DE-27A1-B6C49505095C}"/>
              </a:ext>
            </a:extLst>
          </p:cNvPr>
          <p:cNvPicPr>
            <a:picLocks noChangeAspect="1"/>
          </p:cNvPicPr>
          <p:nvPr/>
        </p:nvPicPr>
        <p:blipFill>
          <a:blip r:embed="rId2"/>
          <a:stretch>
            <a:fillRect/>
          </a:stretch>
        </p:blipFill>
        <p:spPr>
          <a:xfrm>
            <a:off x="1326167" y="1118845"/>
            <a:ext cx="5914814" cy="2982379"/>
          </a:xfrm>
          <a:prstGeom prst="rect">
            <a:avLst/>
          </a:prstGeom>
        </p:spPr>
      </p:pic>
    </p:spTree>
    <p:extLst>
      <p:ext uri="{BB962C8B-B14F-4D97-AF65-F5344CB8AC3E}">
        <p14:creationId xmlns:p14="http://schemas.microsoft.com/office/powerpoint/2010/main" val="3468094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1A82-17FC-AAF6-932E-346DAA04C4FB}"/>
              </a:ext>
            </a:extLst>
          </p:cNvPr>
          <p:cNvSpPr>
            <a:spLocks noGrp="1"/>
          </p:cNvSpPr>
          <p:nvPr>
            <p:ph type="title"/>
          </p:nvPr>
        </p:nvSpPr>
        <p:spPr/>
        <p:txBody>
          <a:bodyPr/>
          <a:lstStyle/>
          <a:p>
            <a:r>
              <a:rPr lang="en-US"/>
              <a:t>Interaction with MBSE Hub</a:t>
            </a:r>
          </a:p>
        </p:txBody>
      </p:sp>
      <p:pic>
        <p:nvPicPr>
          <p:cNvPr id="5" name="Picture 4">
            <a:extLst>
              <a:ext uri="{FF2B5EF4-FFF2-40B4-BE49-F238E27FC236}">
                <a16:creationId xmlns:a16="http://schemas.microsoft.com/office/drawing/2014/main" id="{3D2ED254-2430-F744-A788-FD050A64581C}"/>
              </a:ext>
            </a:extLst>
          </p:cNvPr>
          <p:cNvPicPr>
            <a:picLocks noChangeAspect="1"/>
          </p:cNvPicPr>
          <p:nvPr/>
        </p:nvPicPr>
        <p:blipFill>
          <a:blip r:embed="rId2"/>
          <a:stretch>
            <a:fillRect/>
          </a:stretch>
        </p:blipFill>
        <p:spPr>
          <a:xfrm>
            <a:off x="4572001" y="38373"/>
            <a:ext cx="3969663" cy="4592355"/>
          </a:xfrm>
          <a:prstGeom prst="rect">
            <a:avLst/>
          </a:prstGeom>
        </p:spPr>
      </p:pic>
      <p:sp>
        <p:nvSpPr>
          <p:cNvPr id="6" name="TextBox 5">
            <a:extLst>
              <a:ext uri="{FF2B5EF4-FFF2-40B4-BE49-F238E27FC236}">
                <a16:creationId xmlns:a16="http://schemas.microsoft.com/office/drawing/2014/main" id="{20CDC0E6-80EB-AA0C-07FC-ACC780A9DC02}"/>
              </a:ext>
            </a:extLst>
          </p:cNvPr>
          <p:cNvSpPr txBox="1"/>
          <p:nvPr/>
        </p:nvSpPr>
        <p:spPr>
          <a:xfrm>
            <a:off x="449706" y="1059657"/>
            <a:ext cx="2878111" cy="1815882"/>
          </a:xfrm>
          <a:prstGeom prst="rect">
            <a:avLst/>
          </a:prstGeom>
          <a:noFill/>
        </p:spPr>
        <p:txBody>
          <a:bodyPr wrap="square" rtlCol="0">
            <a:spAutoFit/>
          </a:bodyPr>
          <a:lstStyle/>
          <a:p>
            <a:pPr marL="171450" indent="-171450">
              <a:buFont typeface="Arial" panose="020B0604020202020204" pitchFamily="34" charset="0"/>
              <a:buChar char="•"/>
            </a:pPr>
            <a:r>
              <a:rPr lang="en-US" sz="1600">
                <a:solidFill>
                  <a:srgbClr val="146286"/>
                </a:solidFill>
              </a:rPr>
              <a:t>Common class library reusable by all implementations.</a:t>
            </a:r>
          </a:p>
          <a:p>
            <a:pPr marL="171450" indent="-171450">
              <a:buFont typeface="Arial" panose="020B0604020202020204" pitchFamily="34" charset="0"/>
              <a:buChar char="•"/>
            </a:pPr>
            <a:r>
              <a:rPr lang="en-US" sz="1600">
                <a:solidFill>
                  <a:srgbClr val="146286"/>
                </a:solidFill>
              </a:rPr>
              <a:t>SDK for further adapter development.</a:t>
            </a:r>
          </a:p>
          <a:p>
            <a:pPr marL="171450" indent="-171450">
              <a:buFont typeface="Arial" panose="020B0604020202020204" pitchFamily="34" charset="0"/>
              <a:buChar char="•"/>
            </a:pPr>
            <a:r>
              <a:rPr lang="en-US" sz="1600">
                <a:solidFill>
                  <a:srgbClr val="146286"/>
                </a:solidFill>
              </a:rPr>
              <a:t>Microservice to handle the engineering model data for DOTEP.</a:t>
            </a:r>
          </a:p>
        </p:txBody>
      </p:sp>
    </p:spTree>
    <p:extLst>
      <p:ext uri="{BB962C8B-B14F-4D97-AF65-F5344CB8AC3E}">
        <p14:creationId xmlns:p14="http://schemas.microsoft.com/office/powerpoint/2010/main" val="2978391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6343-3DE3-4C53-0C6C-DFA4D87C5850}"/>
              </a:ext>
            </a:extLst>
          </p:cNvPr>
          <p:cNvSpPr>
            <a:spLocks noGrp="1"/>
          </p:cNvSpPr>
          <p:nvPr>
            <p:ph type="title"/>
          </p:nvPr>
        </p:nvSpPr>
        <p:spPr>
          <a:xfrm>
            <a:off x="358775" y="340519"/>
            <a:ext cx="8426450" cy="719138"/>
          </a:xfrm>
        </p:spPr>
        <p:txBody>
          <a:bodyPr anchor="t">
            <a:normAutofit/>
          </a:bodyPr>
          <a:lstStyle/>
          <a:p>
            <a:r>
              <a:rPr lang="en-US"/>
              <a:t>C# PDM Components</a:t>
            </a:r>
          </a:p>
        </p:txBody>
      </p:sp>
      <p:graphicFrame>
        <p:nvGraphicFramePr>
          <p:cNvPr id="4" name="Table 3">
            <a:extLst>
              <a:ext uri="{FF2B5EF4-FFF2-40B4-BE49-F238E27FC236}">
                <a16:creationId xmlns:a16="http://schemas.microsoft.com/office/drawing/2014/main" id="{6F0C1997-B2E8-E824-372F-D47B5925E3ED}"/>
              </a:ext>
            </a:extLst>
          </p:cNvPr>
          <p:cNvGraphicFramePr>
            <a:graphicFrameLocks noGrp="1"/>
          </p:cNvGraphicFramePr>
          <p:nvPr>
            <p:extLst>
              <p:ext uri="{D42A27DB-BD31-4B8C-83A1-F6EECF244321}">
                <p14:modId xmlns:p14="http://schemas.microsoft.com/office/powerpoint/2010/main" val="4191939404"/>
              </p:ext>
            </p:extLst>
          </p:nvPr>
        </p:nvGraphicFramePr>
        <p:xfrm>
          <a:off x="261339" y="1059657"/>
          <a:ext cx="8523887" cy="3190364"/>
        </p:xfrm>
        <a:graphic>
          <a:graphicData uri="http://schemas.openxmlformats.org/drawingml/2006/table">
            <a:tbl>
              <a:tblPr/>
              <a:tblGrid>
                <a:gridCol w="2640457">
                  <a:extLst>
                    <a:ext uri="{9D8B030D-6E8A-4147-A177-3AD203B41FA5}">
                      <a16:colId xmlns:a16="http://schemas.microsoft.com/office/drawing/2014/main" val="2395319427"/>
                    </a:ext>
                  </a:extLst>
                </a:gridCol>
                <a:gridCol w="4049770">
                  <a:extLst>
                    <a:ext uri="{9D8B030D-6E8A-4147-A177-3AD203B41FA5}">
                      <a16:colId xmlns:a16="http://schemas.microsoft.com/office/drawing/2014/main" val="1357568625"/>
                    </a:ext>
                  </a:extLst>
                </a:gridCol>
                <a:gridCol w="1833660">
                  <a:extLst>
                    <a:ext uri="{9D8B030D-6E8A-4147-A177-3AD203B41FA5}">
                      <a16:colId xmlns:a16="http://schemas.microsoft.com/office/drawing/2014/main" val="3270305041"/>
                    </a:ext>
                  </a:extLst>
                </a:gridCol>
              </a:tblGrid>
              <a:tr h="115434">
                <a:tc>
                  <a:txBody>
                    <a:bodyPr/>
                    <a:lstStyle/>
                    <a:p>
                      <a:pPr algn="l" fontAlgn="t"/>
                      <a:r>
                        <a:rPr lang="en-GB" sz="500" b="1">
                          <a:solidFill>
                            <a:srgbClr val="002664"/>
                          </a:solidFill>
                          <a:effectLst/>
                        </a:rPr>
                        <a:t>Component Name</a:t>
                      </a:r>
                    </a:p>
                  </a:txBody>
                  <a:tcPr marL="9161" marR="1374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500" b="1">
                          <a:solidFill>
                            <a:srgbClr val="002664"/>
                          </a:solidFill>
                          <a:effectLst/>
                        </a:rPr>
                        <a:t>Description</a:t>
                      </a:r>
                    </a:p>
                  </a:txBody>
                  <a:tcPr marL="9161" marR="1374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500" b="1">
                          <a:solidFill>
                            <a:srgbClr val="002664"/>
                          </a:solidFill>
                          <a:effectLst/>
                        </a:rPr>
                        <a:t>Component Type</a:t>
                      </a:r>
                    </a:p>
                  </a:txBody>
                  <a:tcPr marL="9161" marR="1374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85469532"/>
                  </a:ext>
                </a:extLst>
              </a:tr>
              <a:tr h="363679">
                <a:tc>
                  <a:txBody>
                    <a:bodyPr/>
                    <a:lstStyle/>
                    <a:p>
                      <a:pPr algn="l" fontAlgn="t"/>
                      <a:r>
                        <a:rPr lang="en-GB" sz="500">
                          <a:solidFill>
                            <a:srgbClr val="000000"/>
                          </a:solidFill>
                          <a:effectLst/>
                        </a:rPr>
                        <a:t>MBEH.Common.EgineeringModel.DOTEP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 .NET C# class library of all DOTEP PDM entities. Should be used as a basis for all developments necessary to manipulate DOTEP information. Should be utilized by both the server data storage implementations as well as any eventual clients.</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321025973"/>
                  </a:ext>
                </a:extLst>
              </a:tr>
              <a:tr h="363679">
                <a:tc>
                  <a:txBody>
                    <a:bodyPr/>
                    <a:lstStyle/>
                    <a:p>
                      <a:pPr algn="l" fontAlgn="t"/>
                      <a:r>
                        <a:rPr lang="en-GB" sz="500">
                          <a:solidFill>
                            <a:srgbClr val="000000"/>
                          </a:solidFill>
                          <a:effectLst/>
                        </a:rPr>
                        <a:t>MBEH.Common.Adapter.Sdk.DOTEP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 .NET C# Software Development Kit that can be used to develop client adapters to communicate to the MBEH instance that supports the DOTEP PDM. Has all the required functionality that an adapter would need to use to interface with the APIs.</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3402299245"/>
                  </a:ext>
                </a:extLst>
              </a:tr>
              <a:tr h="363679">
                <a:tc>
                  <a:txBody>
                    <a:bodyPr/>
                    <a:lstStyle/>
                    <a:p>
                      <a:pPr algn="l" fontAlgn="t"/>
                      <a:r>
                        <a:rPr lang="en-GB" sz="500">
                          <a:solidFill>
                            <a:srgbClr val="000000"/>
                          </a:solidFill>
                          <a:effectLst/>
                        </a:rPr>
                        <a:t>MBEH.EgineeringModel.Api.DOTEP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All of the API modules that expose the HTTP routes for the PDM. When the microservice boots up in the context of MBEH all these routes become available for RESTful interface according to the specification in the MBEH ICD [AD3]. By calling these routes with various HTTP methods and using JSON payloads, information can be sent and retrieved by clients.</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6320414"/>
                  </a:ext>
                </a:extLst>
              </a:tr>
              <a:tr h="694673">
                <a:tc>
                  <a:txBody>
                    <a:bodyPr/>
                    <a:lstStyle/>
                    <a:p>
                      <a:pPr algn="l" fontAlgn="t"/>
                      <a:r>
                        <a:rPr lang="en-GB" sz="500">
                          <a:solidFill>
                            <a:srgbClr val="000000"/>
                          </a:solidFill>
                          <a:effectLst/>
                        </a:rPr>
                        <a:t>MBEH.EgineeringModel.Repository.DOTEP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 .NET C# class library that provides interaction with DGraph database.</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744624948"/>
                  </a:ext>
                </a:extLst>
              </a:tr>
              <a:tr h="363679">
                <a:tc>
                  <a:txBody>
                    <a:bodyPr/>
                    <a:lstStyle/>
                    <a:p>
                      <a:pPr algn="l" fontAlgn="t"/>
                      <a:r>
                        <a:rPr lang="en-GB" sz="500">
                          <a:solidFill>
                            <a:srgbClr val="000000"/>
                          </a:solidFill>
                          <a:effectLst/>
                        </a:rPr>
                        <a:t>MBEH.EgineeringModel.Serializer.Json.DOTEP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 .NET C# class library that provides JSON Serialization and Deserialization for all DOTEP PDM entities. Should be utilized by both the server data storage implementations as well as any eventual clients.</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619396026"/>
                  </a:ext>
                </a:extLst>
              </a:tr>
              <a:tr h="363679">
                <a:tc>
                  <a:txBody>
                    <a:bodyPr/>
                    <a:lstStyle/>
                    <a:p>
                      <a:pPr algn="l" fontAlgn="t"/>
                      <a:r>
                        <a:rPr lang="en-GB" sz="500">
                          <a:solidFill>
                            <a:srgbClr val="000000"/>
                          </a:solidFill>
                          <a:effectLst/>
                        </a:rPr>
                        <a:t>MBEH.EgineeringModel.Serializer.Json.Dgraph.DOTEP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 .NET C# class library that provides JSON Serialization and Deserialization for all DOTEP PDM entities dedicated for DGraph database. Should be only used by the server data storage.</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4213266229"/>
                  </a:ext>
                </a:extLst>
              </a:tr>
              <a:tr h="280931">
                <a:tc>
                  <a:txBody>
                    <a:bodyPr/>
                    <a:lstStyle/>
                    <a:p>
                      <a:pPr algn="l" fontAlgn="t"/>
                      <a:r>
                        <a:rPr lang="en-GB" sz="500">
                          <a:solidFill>
                            <a:srgbClr val="000000"/>
                          </a:solidFill>
                          <a:effectLst/>
                        </a:rPr>
                        <a:t>MBEH.EgineeringModel.Service.DOTEP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The microservice application that exposes the functionality of the PDM through the utilization of all the other components. Serves as the entry to the application.</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Application (microservice)</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3341945011"/>
                  </a:ext>
                </a:extLst>
              </a:tr>
              <a:tr h="280931">
                <a:tc>
                  <a:txBody>
                    <a:bodyPr/>
                    <a:lstStyle/>
                    <a:p>
                      <a:pPr algn="l" fontAlgn="t"/>
                      <a:r>
                        <a:rPr lang="en-GB" sz="500">
                          <a:solidFill>
                            <a:srgbClr val="000000"/>
                          </a:solidFill>
                          <a:effectLst/>
                        </a:rPr>
                        <a:t>MBEH.EgineeringModel.Services.DOTEP</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The service layer that sits between the API and the repository. Resolves the necessary repository implementations based on the called API routes. Contains the validation against the implemented ORM constraints and returns errors if they are violated.</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500">
                          <a:solidFill>
                            <a:srgbClr val="000000"/>
                          </a:solidFill>
                          <a:effectLst/>
                        </a:rPr>
                        <a:t>Dynamically Linked Library</a:t>
                      </a:r>
                    </a:p>
                  </a:txBody>
                  <a:tcPr marL="9161" marR="9161" marT="6412" marB="6412">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822818041"/>
                  </a:ext>
                </a:extLst>
              </a:tr>
            </a:tbl>
          </a:graphicData>
        </a:graphic>
      </p:graphicFrame>
    </p:spTree>
    <p:extLst>
      <p:ext uri="{BB962C8B-B14F-4D97-AF65-F5344CB8AC3E}">
        <p14:creationId xmlns:p14="http://schemas.microsoft.com/office/powerpoint/2010/main" val="1065147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F6A0-B02D-22C9-E8A6-B0869513C8A6}"/>
              </a:ext>
            </a:extLst>
          </p:cNvPr>
          <p:cNvSpPr>
            <a:spLocks noGrp="1"/>
          </p:cNvSpPr>
          <p:nvPr>
            <p:ph type="title"/>
          </p:nvPr>
        </p:nvSpPr>
        <p:spPr/>
        <p:txBody>
          <a:bodyPr/>
          <a:lstStyle/>
          <a:p>
            <a:r>
              <a:rPr lang="en-US"/>
              <a:t>Test Data Population</a:t>
            </a:r>
          </a:p>
        </p:txBody>
      </p:sp>
      <p:sp>
        <p:nvSpPr>
          <p:cNvPr id="3" name="Content Placeholder 2">
            <a:extLst>
              <a:ext uri="{FF2B5EF4-FFF2-40B4-BE49-F238E27FC236}">
                <a16:creationId xmlns:a16="http://schemas.microsoft.com/office/drawing/2014/main" id="{4862DBFF-186A-DE2F-AEEC-D57D99050ED7}"/>
              </a:ext>
            </a:extLst>
          </p:cNvPr>
          <p:cNvSpPr>
            <a:spLocks noGrp="1"/>
          </p:cNvSpPr>
          <p:nvPr>
            <p:ph sz="quarter" idx="10"/>
          </p:nvPr>
        </p:nvSpPr>
        <p:spPr/>
        <p:txBody>
          <a:bodyPr>
            <a:normAutofit fontScale="77500" lnSpcReduction="20000"/>
          </a:bodyPr>
          <a:lstStyle/>
          <a:p>
            <a:r>
              <a:rPr lang="en-GB"/>
              <a:t>The following approach is followed to generate the population to verify that the PDM can support the use cases:</a:t>
            </a:r>
          </a:p>
          <a:p>
            <a:endParaRPr lang="en-GB"/>
          </a:p>
          <a:p>
            <a:pPr marL="342900" indent="-342900">
              <a:buFont typeface="Arial" panose="020B0604020202020204" pitchFamily="34" charset="0"/>
              <a:buChar char="•"/>
            </a:pPr>
            <a:r>
              <a:rPr lang="en-GB"/>
              <a:t>The prepared SysML v2 use case implementations (transformed from the test data supplied above) are taken as a basis.</a:t>
            </a:r>
          </a:p>
          <a:p>
            <a:pPr marL="342900" indent="-342900">
              <a:buFont typeface="Arial" panose="020B0604020202020204" pitchFamily="34" charset="0"/>
              <a:buChar char="•"/>
            </a:pPr>
            <a:r>
              <a:rPr lang="en-GB"/>
              <a:t>A unit test with assertions is created to cover as many included concept types as possible.</a:t>
            </a:r>
          </a:p>
          <a:p>
            <a:pPr marL="342900" indent="-342900">
              <a:buFont typeface="Arial" panose="020B0604020202020204" pitchFamily="34" charset="0"/>
              <a:buChar char="•"/>
            </a:pPr>
            <a:r>
              <a:rPr lang="en-GB"/>
              <a:t>The unit test ensure the correct number and type of concepts is created and that the PDM can support these types from the test data. Validation of some of the ORM constraints is built into the process.</a:t>
            </a:r>
          </a:p>
          <a:p>
            <a:pPr marL="342900" indent="-342900">
              <a:buFont typeface="Arial" panose="020B0604020202020204" pitchFamily="34" charset="0"/>
              <a:buChar char="•"/>
            </a:pPr>
            <a:r>
              <a:rPr lang="en-GB"/>
              <a:t>Once the unit test executes correctly it automatically generates a </a:t>
            </a:r>
            <a:r>
              <a:rPr lang="en-GB" err="1"/>
              <a:t>seed.json</a:t>
            </a:r>
            <a:r>
              <a:rPr lang="en-GB"/>
              <a:t> file that is included directly with the deployment</a:t>
            </a:r>
          </a:p>
          <a:p>
            <a:pPr marL="342900" indent="-342900">
              <a:buFont typeface="Arial" panose="020B0604020202020204" pitchFamily="34" charset="0"/>
              <a:buChar char="•"/>
            </a:pPr>
            <a:r>
              <a:rPr lang="en-GB"/>
              <a:t>When a new instance of the hub with DOTEP functionality is deployed, the database is automatically populated from the seed file, and the concepts should be inspectable in Ratel.</a:t>
            </a:r>
            <a:endParaRPr lang="en-US"/>
          </a:p>
        </p:txBody>
      </p:sp>
    </p:spTree>
    <p:extLst>
      <p:ext uri="{BB962C8B-B14F-4D97-AF65-F5344CB8AC3E}">
        <p14:creationId xmlns:p14="http://schemas.microsoft.com/office/powerpoint/2010/main" val="1537148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D612-59A5-866A-D807-EBE0A9CDEA34}"/>
              </a:ext>
            </a:extLst>
          </p:cNvPr>
          <p:cNvSpPr>
            <a:spLocks noGrp="1"/>
          </p:cNvSpPr>
          <p:nvPr>
            <p:ph type="title"/>
          </p:nvPr>
        </p:nvSpPr>
        <p:spPr/>
        <p:txBody>
          <a:bodyPr/>
          <a:lstStyle/>
          <a:p>
            <a:r>
              <a:rPr lang="en-US"/>
              <a:t>Test Data Population</a:t>
            </a:r>
          </a:p>
        </p:txBody>
      </p:sp>
      <p:pic>
        <p:nvPicPr>
          <p:cNvPr id="5" name="Picture 4">
            <a:extLst>
              <a:ext uri="{FF2B5EF4-FFF2-40B4-BE49-F238E27FC236}">
                <a16:creationId xmlns:a16="http://schemas.microsoft.com/office/drawing/2014/main" id="{2E82F25C-B897-22D6-245B-C6EF45B11377}"/>
              </a:ext>
            </a:extLst>
          </p:cNvPr>
          <p:cNvPicPr>
            <a:picLocks noChangeAspect="1"/>
          </p:cNvPicPr>
          <p:nvPr/>
        </p:nvPicPr>
        <p:blipFill>
          <a:blip r:embed="rId2"/>
          <a:stretch>
            <a:fillRect/>
          </a:stretch>
        </p:blipFill>
        <p:spPr>
          <a:xfrm>
            <a:off x="183282" y="808723"/>
            <a:ext cx="4068606" cy="3721796"/>
          </a:xfrm>
          <a:prstGeom prst="rect">
            <a:avLst/>
          </a:prstGeom>
        </p:spPr>
      </p:pic>
      <p:pic>
        <p:nvPicPr>
          <p:cNvPr id="7" name="Picture 6">
            <a:extLst>
              <a:ext uri="{FF2B5EF4-FFF2-40B4-BE49-F238E27FC236}">
                <a16:creationId xmlns:a16="http://schemas.microsoft.com/office/drawing/2014/main" id="{0A787B81-1C80-B196-7361-6971BD1C73ED}"/>
              </a:ext>
            </a:extLst>
          </p:cNvPr>
          <p:cNvPicPr>
            <a:picLocks noChangeAspect="1"/>
          </p:cNvPicPr>
          <p:nvPr/>
        </p:nvPicPr>
        <p:blipFill>
          <a:blip r:embed="rId3"/>
          <a:stretch>
            <a:fillRect/>
          </a:stretch>
        </p:blipFill>
        <p:spPr>
          <a:xfrm>
            <a:off x="5056819" y="340519"/>
            <a:ext cx="2822053" cy="3269298"/>
          </a:xfrm>
          <a:prstGeom prst="rect">
            <a:avLst/>
          </a:prstGeom>
        </p:spPr>
      </p:pic>
      <p:sp>
        <p:nvSpPr>
          <p:cNvPr id="8" name="Arrow: Right 7">
            <a:extLst>
              <a:ext uri="{FF2B5EF4-FFF2-40B4-BE49-F238E27FC236}">
                <a16:creationId xmlns:a16="http://schemas.microsoft.com/office/drawing/2014/main" id="{4DDB0008-9ACC-D1B6-93E0-597F296ACE2D}"/>
              </a:ext>
            </a:extLst>
          </p:cNvPr>
          <p:cNvSpPr/>
          <p:nvPr/>
        </p:nvSpPr>
        <p:spPr>
          <a:xfrm>
            <a:off x="4427382" y="2391726"/>
            <a:ext cx="391957" cy="3072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86C74C-B8DA-CA8A-2876-972BA235B0F2}"/>
              </a:ext>
            </a:extLst>
          </p:cNvPr>
          <p:cNvPicPr>
            <a:picLocks noChangeAspect="1"/>
          </p:cNvPicPr>
          <p:nvPr/>
        </p:nvPicPr>
        <p:blipFill>
          <a:blip r:embed="rId4"/>
          <a:stretch>
            <a:fillRect/>
          </a:stretch>
        </p:blipFill>
        <p:spPr>
          <a:xfrm>
            <a:off x="4427381" y="4215829"/>
            <a:ext cx="4624116" cy="307299"/>
          </a:xfrm>
          <a:prstGeom prst="rect">
            <a:avLst/>
          </a:prstGeom>
        </p:spPr>
      </p:pic>
      <p:sp>
        <p:nvSpPr>
          <p:cNvPr id="11" name="TextBox 10">
            <a:extLst>
              <a:ext uri="{FF2B5EF4-FFF2-40B4-BE49-F238E27FC236}">
                <a16:creationId xmlns:a16="http://schemas.microsoft.com/office/drawing/2014/main" id="{B6C0980C-9B1C-C45E-DE72-A7DBA9419A1B}"/>
              </a:ext>
            </a:extLst>
          </p:cNvPr>
          <p:cNvSpPr txBox="1"/>
          <p:nvPr/>
        </p:nvSpPr>
        <p:spPr>
          <a:xfrm>
            <a:off x="4819339" y="3881052"/>
            <a:ext cx="3118281" cy="276999"/>
          </a:xfrm>
          <a:prstGeom prst="rect">
            <a:avLst/>
          </a:prstGeom>
          <a:noFill/>
        </p:spPr>
        <p:txBody>
          <a:bodyPr wrap="square" rtlCol="0">
            <a:spAutoFit/>
          </a:bodyPr>
          <a:lstStyle/>
          <a:p>
            <a:r>
              <a:rPr lang="en-US" sz="1200">
                <a:solidFill>
                  <a:schemeClr val="tx2"/>
                </a:solidFill>
              </a:rPr>
              <a:t>Assertion that all validations pass:</a:t>
            </a:r>
          </a:p>
        </p:txBody>
      </p:sp>
    </p:spTree>
    <p:extLst>
      <p:ext uri="{BB962C8B-B14F-4D97-AF65-F5344CB8AC3E}">
        <p14:creationId xmlns:p14="http://schemas.microsoft.com/office/powerpoint/2010/main" val="3332173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D612-59A5-866A-D807-EBE0A9CDEA34}"/>
              </a:ext>
            </a:extLst>
          </p:cNvPr>
          <p:cNvSpPr>
            <a:spLocks noGrp="1"/>
          </p:cNvSpPr>
          <p:nvPr>
            <p:ph type="title"/>
          </p:nvPr>
        </p:nvSpPr>
        <p:spPr/>
        <p:txBody>
          <a:bodyPr/>
          <a:lstStyle/>
          <a:p>
            <a:r>
              <a:rPr lang="en-US"/>
              <a:t>Test Data Population</a:t>
            </a:r>
          </a:p>
        </p:txBody>
      </p:sp>
      <p:pic>
        <p:nvPicPr>
          <p:cNvPr id="7" name="Picture 6">
            <a:extLst>
              <a:ext uri="{FF2B5EF4-FFF2-40B4-BE49-F238E27FC236}">
                <a16:creationId xmlns:a16="http://schemas.microsoft.com/office/drawing/2014/main" id="{0A787B81-1C80-B196-7361-6971BD1C73ED}"/>
              </a:ext>
            </a:extLst>
          </p:cNvPr>
          <p:cNvPicPr>
            <a:picLocks noChangeAspect="1"/>
          </p:cNvPicPr>
          <p:nvPr/>
        </p:nvPicPr>
        <p:blipFill>
          <a:blip r:embed="rId2"/>
          <a:stretch>
            <a:fillRect/>
          </a:stretch>
        </p:blipFill>
        <p:spPr>
          <a:xfrm>
            <a:off x="278140" y="1100179"/>
            <a:ext cx="2822053" cy="3269298"/>
          </a:xfrm>
          <a:prstGeom prst="rect">
            <a:avLst/>
          </a:prstGeom>
        </p:spPr>
      </p:pic>
      <p:sp>
        <p:nvSpPr>
          <p:cNvPr id="8" name="Arrow: Right 7">
            <a:extLst>
              <a:ext uri="{FF2B5EF4-FFF2-40B4-BE49-F238E27FC236}">
                <a16:creationId xmlns:a16="http://schemas.microsoft.com/office/drawing/2014/main" id="{4DDB0008-9ACC-D1B6-93E0-597F296ACE2D}"/>
              </a:ext>
            </a:extLst>
          </p:cNvPr>
          <p:cNvSpPr/>
          <p:nvPr/>
        </p:nvSpPr>
        <p:spPr>
          <a:xfrm>
            <a:off x="3876237" y="2427530"/>
            <a:ext cx="391957" cy="3072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404DFC-978A-D8DA-422D-2A9697D7DFB2}"/>
              </a:ext>
            </a:extLst>
          </p:cNvPr>
          <p:cNvPicPr>
            <a:picLocks noChangeAspect="1"/>
          </p:cNvPicPr>
          <p:nvPr/>
        </p:nvPicPr>
        <p:blipFill>
          <a:blip r:embed="rId3"/>
          <a:stretch>
            <a:fillRect/>
          </a:stretch>
        </p:blipFill>
        <p:spPr>
          <a:xfrm>
            <a:off x="4534425" y="495567"/>
            <a:ext cx="3372655" cy="3284950"/>
          </a:xfrm>
          <a:prstGeom prst="rect">
            <a:avLst/>
          </a:prstGeom>
        </p:spPr>
      </p:pic>
      <p:sp>
        <p:nvSpPr>
          <p:cNvPr id="6" name="TextBox 5">
            <a:extLst>
              <a:ext uri="{FF2B5EF4-FFF2-40B4-BE49-F238E27FC236}">
                <a16:creationId xmlns:a16="http://schemas.microsoft.com/office/drawing/2014/main" id="{6F2CD880-7910-8C63-4B59-92A008ADD2D1}"/>
              </a:ext>
            </a:extLst>
          </p:cNvPr>
          <p:cNvSpPr txBox="1"/>
          <p:nvPr/>
        </p:nvSpPr>
        <p:spPr>
          <a:xfrm>
            <a:off x="4268194" y="4165698"/>
            <a:ext cx="3932102" cy="276999"/>
          </a:xfrm>
          <a:prstGeom prst="rect">
            <a:avLst/>
          </a:prstGeom>
          <a:noFill/>
        </p:spPr>
        <p:txBody>
          <a:bodyPr wrap="none" rtlCol="0">
            <a:spAutoFit/>
          </a:bodyPr>
          <a:lstStyle/>
          <a:p>
            <a:r>
              <a:rPr lang="en-US" sz="1200">
                <a:solidFill>
                  <a:schemeClr val="tx2"/>
                </a:solidFill>
              </a:rPr>
              <a:t>JSON file is then used to seed database at deployment time.</a:t>
            </a:r>
          </a:p>
        </p:txBody>
      </p:sp>
    </p:spTree>
    <p:extLst>
      <p:ext uri="{BB962C8B-B14F-4D97-AF65-F5344CB8AC3E}">
        <p14:creationId xmlns:p14="http://schemas.microsoft.com/office/powerpoint/2010/main" val="176519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759D79-A28D-E9E1-0257-68CC4E27D90A}"/>
              </a:ext>
            </a:extLst>
          </p:cNvPr>
          <p:cNvSpPr>
            <a:spLocks noGrp="1"/>
          </p:cNvSpPr>
          <p:nvPr>
            <p:ph type="body" sz="quarter" idx="16"/>
          </p:nvPr>
        </p:nvSpPr>
        <p:spPr/>
        <p:txBody>
          <a:bodyPr/>
          <a:lstStyle/>
          <a:p>
            <a:r>
              <a:rPr lang="en-US"/>
              <a:t>Project Objectives and Scope</a:t>
            </a:r>
          </a:p>
        </p:txBody>
      </p:sp>
      <p:sp>
        <p:nvSpPr>
          <p:cNvPr id="4" name="Text Placeholder 3">
            <a:extLst>
              <a:ext uri="{FF2B5EF4-FFF2-40B4-BE49-F238E27FC236}">
                <a16:creationId xmlns:a16="http://schemas.microsoft.com/office/drawing/2014/main" id="{BD9F6D51-6996-6188-5B0C-313073BE15EC}"/>
              </a:ext>
            </a:extLst>
          </p:cNvPr>
          <p:cNvSpPr>
            <a:spLocks noGrp="1"/>
          </p:cNvSpPr>
          <p:nvPr>
            <p:ph type="body" sz="quarter" idx="17"/>
          </p:nvPr>
        </p:nvSpPr>
        <p:spPr/>
        <p:txBody>
          <a:bodyPr/>
          <a:lstStyle/>
          <a:p>
            <a:pPr marL="342900" indent="-342900">
              <a:buFont typeface="Arial" panose="020B0604020202020204" pitchFamily="34" charset="0"/>
              <a:buChar char="•"/>
            </a:pPr>
            <a:r>
              <a:rPr lang="en-GB"/>
              <a:t>Identify the driving space thermal engineering processes that will benefit from digitalisation with the aim to build a data model of the thermal subsystem.</a:t>
            </a:r>
          </a:p>
          <a:p>
            <a:pPr marL="342900" indent="-342900">
              <a:buFont typeface="Arial" panose="020B0604020202020204" pitchFamily="34" charset="0"/>
              <a:buChar char="•"/>
            </a:pPr>
            <a:r>
              <a:rPr lang="en-GB"/>
              <a:t>Prototype a data model of a space thermal subsystem from the identified processes using a three-tiered hierarchy of conceptual, logical, and physical data models.</a:t>
            </a:r>
          </a:p>
          <a:p>
            <a:pPr marL="342900" indent="-342900">
              <a:buFont typeface="Arial" panose="020B0604020202020204" pitchFamily="34" charset="0"/>
              <a:buChar char="•"/>
            </a:pPr>
            <a:r>
              <a:rPr lang="en-GB"/>
              <a:t>Demonstrate the use of the data model in two distinct application cases to enable the digitalisation of specific processes.</a:t>
            </a:r>
            <a:endParaRPr lang="en-US"/>
          </a:p>
        </p:txBody>
      </p:sp>
    </p:spTree>
    <p:extLst>
      <p:ext uri="{BB962C8B-B14F-4D97-AF65-F5344CB8AC3E}">
        <p14:creationId xmlns:p14="http://schemas.microsoft.com/office/powerpoint/2010/main" val="2840349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84B2-F9BF-AAD9-45E7-8F162C2D261F}"/>
              </a:ext>
            </a:extLst>
          </p:cNvPr>
          <p:cNvSpPr>
            <a:spLocks noGrp="1"/>
          </p:cNvSpPr>
          <p:nvPr>
            <p:ph type="title"/>
          </p:nvPr>
        </p:nvSpPr>
        <p:spPr/>
        <p:txBody>
          <a:bodyPr/>
          <a:lstStyle/>
          <a:p>
            <a:r>
              <a:rPr lang="en-US"/>
              <a:t>Check of Data (Ratel)</a:t>
            </a:r>
          </a:p>
        </p:txBody>
      </p:sp>
      <p:pic>
        <p:nvPicPr>
          <p:cNvPr id="5" name="Picture 4">
            <a:extLst>
              <a:ext uri="{FF2B5EF4-FFF2-40B4-BE49-F238E27FC236}">
                <a16:creationId xmlns:a16="http://schemas.microsoft.com/office/drawing/2014/main" id="{864AEE67-4603-0770-7040-C3061FEDD8C8}"/>
              </a:ext>
            </a:extLst>
          </p:cNvPr>
          <p:cNvPicPr>
            <a:picLocks noChangeAspect="1"/>
          </p:cNvPicPr>
          <p:nvPr/>
        </p:nvPicPr>
        <p:blipFill>
          <a:blip r:embed="rId2"/>
          <a:stretch>
            <a:fillRect/>
          </a:stretch>
        </p:blipFill>
        <p:spPr>
          <a:xfrm>
            <a:off x="418368" y="890210"/>
            <a:ext cx="8307264" cy="3574530"/>
          </a:xfrm>
          <a:prstGeom prst="rect">
            <a:avLst/>
          </a:prstGeom>
        </p:spPr>
      </p:pic>
    </p:spTree>
    <p:extLst>
      <p:ext uri="{BB962C8B-B14F-4D97-AF65-F5344CB8AC3E}">
        <p14:creationId xmlns:p14="http://schemas.microsoft.com/office/powerpoint/2010/main" val="1542909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B5234-FF20-F979-0839-DDE60D9E17DD}"/>
              </a:ext>
            </a:extLst>
          </p:cNvPr>
          <p:cNvSpPr>
            <a:spLocks noGrp="1"/>
          </p:cNvSpPr>
          <p:nvPr>
            <p:ph type="title"/>
          </p:nvPr>
        </p:nvSpPr>
        <p:spPr/>
        <p:txBody>
          <a:bodyPr/>
          <a:lstStyle/>
          <a:p>
            <a:r>
              <a:rPr lang="en-US"/>
              <a:t>Class Structure Documentation</a:t>
            </a:r>
          </a:p>
        </p:txBody>
      </p:sp>
      <p:pic>
        <p:nvPicPr>
          <p:cNvPr id="5" name="Picture 4">
            <a:extLst>
              <a:ext uri="{FF2B5EF4-FFF2-40B4-BE49-F238E27FC236}">
                <a16:creationId xmlns:a16="http://schemas.microsoft.com/office/drawing/2014/main" id="{94A3C5F0-D16E-BE8A-DF99-FEC33C9FCEDD}"/>
              </a:ext>
            </a:extLst>
          </p:cNvPr>
          <p:cNvPicPr>
            <a:picLocks noChangeAspect="1"/>
          </p:cNvPicPr>
          <p:nvPr/>
        </p:nvPicPr>
        <p:blipFill>
          <a:blip r:embed="rId2"/>
          <a:stretch>
            <a:fillRect/>
          </a:stretch>
        </p:blipFill>
        <p:spPr>
          <a:xfrm>
            <a:off x="3455131" y="770881"/>
            <a:ext cx="5509057" cy="3843168"/>
          </a:xfrm>
          <a:prstGeom prst="rect">
            <a:avLst/>
          </a:prstGeom>
        </p:spPr>
      </p:pic>
      <p:sp>
        <p:nvSpPr>
          <p:cNvPr id="6" name="TextBox 5">
            <a:extLst>
              <a:ext uri="{FF2B5EF4-FFF2-40B4-BE49-F238E27FC236}">
                <a16:creationId xmlns:a16="http://schemas.microsoft.com/office/drawing/2014/main" id="{379BECAE-6698-1EA3-6BEC-0FE7EE2E5D38}"/>
              </a:ext>
            </a:extLst>
          </p:cNvPr>
          <p:cNvSpPr txBox="1"/>
          <p:nvPr/>
        </p:nvSpPr>
        <p:spPr>
          <a:xfrm>
            <a:off x="464696" y="1059658"/>
            <a:ext cx="2623279" cy="2031325"/>
          </a:xfrm>
          <a:prstGeom prst="rect">
            <a:avLst/>
          </a:prstGeom>
          <a:noFill/>
        </p:spPr>
        <p:txBody>
          <a:bodyPr wrap="square" rtlCol="0">
            <a:spAutoFit/>
          </a:bodyPr>
          <a:lstStyle/>
          <a:p>
            <a:r>
              <a:rPr lang="en-US">
                <a:solidFill>
                  <a:schemeClr val="tx2"/>
                </a:solidFill>
              </a:rPr>
              <a:t>Fully code-generated class library document with inheritance, description of all properties, types, multiplicities and constraints.</a:t>
            </a:r>
          </a:p>
        </p:txBody>
      </p:sp>
    </p:spTree>
    <p:extLst>
      <p:ext uri="{BB962C8B-B14F-4D97-AF65-F5344CB8AC3E}">
        <p14:creationId xmlns:p14="http://schemas.microsoft.com/office/powerpoint/2010/main" val="2097151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3F9EC8-BE4F-BB5A-28AF-1544550CD914}"/>
              </a:ext>
            </a:extLst>
          </p:cNvPr>
          <p:cNvSpPr>
            <a:spLocks noGrp="1"/>
          </p:cNvSpPr>
          <p:nvPr>
            <p:ph type="body" sz="quarter" idx="13"/>
          </p:nvPr>
        </p:nvSpPr>
        <p:spPr/>
        <p:txBody>
          <a:bodyPr/>
          <a:lstStyle/>
          <a:p>
            <a:r>
              <a:rPr lang="en-US"/>
              <a:t>Application Use Cases</a:t>
            </a:r>
          </a:p>
        </p:txBody>
      </p:sp>
    </p:spTree>
    <p:extLst>
      <p:ext uri="{BB962C8B-B14F-4D97-AF65-F5344CB8AC3E}">
        <p14:creationId xmlns:p14="http://schemas.microsoft.com/office/powerpoint/2010/main" val="471212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A86540-82D9-298F-3F2A-6FE4AE8B0220}"/>
              </a:ext>
            </a:extLst>
          </p:cNvPr>
          <p:cNvSpPr>
            <a:spLocks noGrp="1"/>
          </p:cNvSpPr>
          <p:nvPr>
            <p:ph type="body" sz="quarter" idx="16"/>
          </p:nvPr>
        </p:nvSpPr>
        <p:spPr/>
        <p:txBody>
          <a:bodyPr/>
          <a:lstStyle/>
          <a:p>
            <a:r>
              <a:rPr lang="en-GB"/>
              <a:t>Demo Use Case Implementation</a:t>
            </a:r>
            <a:endParaRPr lang="en-US"/>
          </a:p>
        </p:txBody>
      </p:sp>
      <p:sp>
        <p:nvSpPr>
          <p:cNvPr id="5" name="Content Placeholder 2">
            <a:extLst>
              <a:ext uri="{FF2B5EF4-FFF2-40B4-BE49-F238E27FC236}">
                <a16:creationId xmlns:a16="http://schemas.microsoft.com/office/drawing/2014/main" id="{E65200A7-89BA-A0AD-6567-6B3138FE1D53}"/>
              </a:ext>
            </a:extLst>
          </p:cNvPr>
          <p:cNvSpPr txBox="1">
            <a:spLocks/>
          </p:cNvSpPr>
          <p:nvPr/>
        </p:nvSpPr>
        <p:spPr>
          <a:xfrm>
            <a:off x="538163" y="1008000"/>
            <a:ext cx="8064500" cy="363600"/>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tx1"/>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tx1"/>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tx1"/>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UC formalized workflow in BPMN notation</a:t>
            </a:r>
          </a:p>
        </p:txBody>
      </p:sp>
      <p:pic>
        <p:nvPicPr>
          <p:cNvPr id="6" name="Picture 5" descr="A diagram of a computer flowchart&#10;&#10;Description automatically generated">
            <a:extLst>
              <a:ext uri="{FF2B5EF4-FFF2-40B4-BE49-F238E27FC236}">
                <a16:creationId xmlns:a16="http://schemas.microsoft.com/office/drawing/2014/main" id="{65F661BC-19EE-E6F8-2348-36D222CAF282}"/>
              </a:ext>
            </a:extLst>
          </p:cNvPr>
          <p:cNvPicPr>
            <a:picLocks noChangeAspect="1"/>
          </p:cNvPicPr>
          <p:nvPr/>
        </p:nvPicPr>
        <p:blipFill>
          <a:blip r:embed="rId2"/>
          <a:stretch>
            <a:fillRect/>
          </a:stretch>
        </p:blipFill>
        <p:spPr>
          <a:xfrm>
            <a:off x="538163" y="1329382"/>
            <a:ext cx="5481637" cy="3349890"/>
          </a:xfrm>
          <a:prstGeom prst="rect">
            <a:avLst/>
          </a:prstGeom>
        </p:spPr>
      </p:pic>
      <p:sp>
        <p:nvSpPr>
          <p:cNvPr id="7" name="Rectangle: Single Corner Snipped 6">
            <a:extLst>
              <a:ext uri="{FF2B5EF4-FFF2-40B4-BE49-F238E27FC236}">
                <a16:creationId xmlns:a16="http://schemas.microsoft.com/office/drawing/2014/main" id="{CA462BE3-8A41-C6CE-D697-F21F374BF2A3}"/>
              </a:ext>
            </a:extLst>
          </p:cNvPr>
          <p:cNvSpPr/>
          <p:nvPr/>
        </p:nvSpPr>
        <p:spPr>
          <a:xfrm>
            <a:off x="5744209" y="3509643"/>
            <a:ext cx="2851150" cy="1070610"/>
          </a:xfrm>
          <a:prstGeom prst="snip1Rect">
            <a:avLst/>
          </a:prstGeom>
          <a:solidFill>
            <a:srgbClr val="FBFAD2"/>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spAutoFit/>
          </a:bodyPr>
          <a:lstStyle/>
          <a:p>
            <a:r>
              <a:rPr lang="en-US" sz="1600">
                <a:solidFill>
                  <a:schemeClr val="tx1"/>
                </a:solidFill>
              </a:rPr>
              <a:t>Same can be modelled in SysML2 action diagram, but pilot tool graphical auto-layout is not yet sufficiently mature</a:t>
            </a:r>
            <a:endParaRPr lang="en-GB" sz="1600">
              <a:solidFill>
                <a:schemeClr val="tx1"/>
              </a:solidFill>
            </a:endParaRPr>
          </a:p>
        </p:txBody>
      </p:sp>
    </p:spTree>
    <p:extLst>
      <p:ext uri="{BB962C8B-B14F-4D97-AF65-F5344CB8AC3E}">
        <p14:creationId xmlns:p14="http://schemas.microsoft.com/office/powerpoint/2010/main" val="3402897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2C05F-4E73-61BC-7B49-088904A7AFFC}"/>
              </a:ext>
            </a:extLst>
          </p:cNvPr>
          <p:cNvSpPr>
            <a:spLocks noGrp="1"/>
          </p:cNvSpPr>
          <p:nvPr>
            <p:ph type="body" sz="quarter" idx="16"/>
          </p:nvPr>
        </p:nvSpPr>
        <p:spPr/>
        <p:txBody>
          <a:bodyPr/>
          <a:lstStyle/>
          <a:p>
            <a:r>
              <a:rPr lang="en-US"/>
              <a:t>Demo Tool</a:t>
            </a:r>
          </a:p>
        </p:txBody>
      </p:sp>
      <p:sp>
        <p:nvSpPr>
          <p:cNvPr id="4" name="Content Placeholder 2">
            <a:extLst>
              <a:ext uri="{FF2B5EF4-FFF2-40B4-BE49-F238E27FC236}">
                <a16:creationId xmlns:a16="http://schemas.microsoft.com/office/drawing/2014/main" id="{C0F27980-6E37-74F1-540A-4B5860C29B57}"/>
              </a:ext>
            </a:extLst>
          </p:cNvPr>
          <p:cNvSpPr txBox="1">
            <a:spLocks/>
          </p:cNvSpPr>
          <p:nvPr/>
        </p:nvSpPr>
        <p:spPr>
          <a:xfrm>
            <a:off x="538163" y="1008000"/>
            <a:ext cx="8064500" cy="3600000"/>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177800" indent="0" algn="l" defTabSz="685800" rtl="0" eaLnBrk="1" latinLnBrk="0" hangingPunct="1">
              <a:lnSpc>
                <a:spcPct val="90000"/>
              </a:lnSpc>
              <a:spcBef>
                <a:spcPts val="375"/>
              </a:spcBef>
              <a:buFont typeface="Arial" panose="020B0604020202020204" pitchFamily="34" charset="0"/>
              <a:buNone/>
              <a:tabLst/>
              <a:defRPr sz="1800" kern="1200">
                <a:solidFill>
                  <a:schemeClr val="tx1"/>
                </a:solidFill>
                <a:latin typeface="+mn-lt"/>
                <a:ea typeface="+mn-ea"/>
                <a:cs typeface="+mn-cs"/>
              </a:defRPr>
            </a:lvl2pPr>
            <a:lvl3pPr marL="355600" indent="0" algn="l" defTabSz="685800" rtl="0" eaLnBrk="1" latinLnBrk="0" hangingPunct="1">
              <a:lnSpc>
                <a:spcPct val="90000"/>
              </a:lnSpc>
              <a:spcBef>
                <a:spcPts val="375"/>
              </a:spcBef>
              <a:buFont typeface="Arial" panose="020B0604020202020204" pitchFamily="34" charset="0"/>
              <a:buNone/>
              <a:tabLst/>
              <a:defRPr sz="1500" kern="1200">
                <a:solidFill>
                  <a:schemeClr val="tx1"/>
                </a:solidFill>
                <a:latin typeface="+mn-lt"/>
                <a:ea typeface="+mn-ea"/>
                <a:cs typeface="+mn-cs"/>
              </a:defRPr>
            </a:lvl3pPr>
            <a:lvl4pPr marL="533400" indent="0" algn="l" defTabSz="685800" rtl="0" eaLnBrk="1" latinLnBrk="0" hangingPunct="1">
              <a:lnSpc>
                <a:spcPct val="90000"/>
              </a:lnSpc>
              <a:spcBef>
                <a:spcPts val="375"/>
              </a:spcBef>
              <a:buFont typeface="Arial" panose="020B0604020202020204" pitchFamily="34" charset="0"/>
              <a:buNone/>
              <a:tabLst>
                <a:tab pos="533400" algn="l"/>
              </a:tabLst>
              <a:defRPr sz="1350" kern="1200">
                <a:solidFill>
                  <a:schemeClr val="tx1"/>
                </a:solidFill>
                <a:latin typeface="+mn-lt"/>
                <a:ea typeface="+mn-ea"/>
                <a:cs typeface="+mn-cs"/>
              </a:defRPr>
            </a:lvl4pPr>
            <a:lvl5pPr marL="711200" indent="0" algn="l" defTabSz="685800" rtl="0" eaLnBrk="1" latinLnBrk="0" hangingPunct="1">
              <a:lnSpc>
                <a:spcPct val="90000"/>
              </a:lnSpc>
              <a:spcBef>
                <a:spcPts val="375"/>
              </a:spcBef>
              <a:buFont typeface="Arial" panose="020B0604020202020204" pitchFamily="34" charset="0"/>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GB"/>
              <a:t>Capabilities:</a:t>
            </a:r>
          </a:p>
          <a:p>
            <a:pPr marL="463550" lvl="1" indent="-285750">
              <a:buFont typeface="Arial" panose="020B0604020202020204" pitchFamily="34" charset="0"/>
              <a:buChar char="•"/>
            </a:pPr>
            <a:r>
              <a:rPr lang="en-GB"/>
              <a:t>Transformation of existing OHB input files to Thermal Specification</a:t>
            </a:r>
          </a:p>
          <a:p>
            <a:pPr marL="463550" lvl="1" indent="-285750">
              <a:buFont typeface="Arial" panose="020B0604020202020204" pitchFamily="34" charset="0"/>
              <a:buChar char="•"/>
            </a:pPr>
            <a:r>
              <a:rPr lang="en-GB"/>
              <a:t>Web-app to view and edit specification in a workflow step-by-step fashion</a:t>
            </a:r>
          </a:p>
          <a:p>
            <a:pPr marL="342900" indent="-342900">
              <a:buFont typeface="Arial" panose="020B0604020202020204" pitchFamily="34" charset="0"/>
              <a:buChar char="•"/>
            </a:pPr>
            <a:r>
              <a:rPr lang="en-GB"/>
              <a:t>Uses (reduced) HERA TCS model as example</a:t>
            </a:r>
          </a:p>
          <a:p>
            <a:pPr marL="342900" indent="-342900">
              <a:buFont typeface="Arial" panose="020B0604020202020204" pitchFamily="34" charset="0"/>
              <a:buChar char="•"/>
            </a:pPr>
            <a:r>
              <a:rPr lang="en-GB"/>
              <a:t>Implements use cases (1) heater design and (2) analysis-test correlation</a:t>
            </a:r>
          </a:p>
          <a:p>
            <a:pPr marL="342900" indent="-342900">
              <a:buFont typeface="Arial" panose="020B0604020202020204" pitchFamily="34" charset="0"/>
              <a:buChar char="•"/>
            </a:pPr>
            <a:r>
              <a:rPr lang="en-GB"/>
              <a:t>Shows integration with ESATAN-TMS thermal analysis</a:t>
            </a:r>
          </a:p>
          <a:p>
            <a:pPr marL="342900" indent="-342900">
              <a:buFont typeface="Arial" panose="020B0604020202020204" pitchFamily="34" charset="0"/>
              <a:buChar char="•"/>
            </a:pPr>
            <a:r>
              <a:rPr lang="en-GB"/>
              <a:t>Supports generic query and graph visualization of Thermal Specification</a:t>
            </a:r>
          </a:p>
          <a:p>
            <a:pPr marL="342900" indent="-342900">
              <a:buFont typeface="Arial" panose="020B0604020202020204" pitchFamily="34" charset="0"/>
              <a:buChar char="•"/>
            </a:pPr>
            <a:r>
              <a:rPr lang="en-GB"/>
              <a:t>Supports ICD and VCD report generation from model </a:t>
            </a:r>
          </a:p>
          <a:p>
            <a:pPr marL="342900" indent="-342900">
              <a:buFont typeface="Arial" panose="020B0604020202020204" pitchFamily="34" charset="0"/>
              <a:buChar char="•"/>
            </a:pPr>
            <a:r>
              <a:rPr lang="en-GB"/>
              <a:t>Implements Starion </a:t>
            </a:r>
            <a:r>
              <a:rPr lang="en-GB" err="1"/>
              <a:t>dockerized</a:t>
            </a:r>
            <a:r>
              <a:rPr lang="en-GB"/>
              <a:t> micro-service architecture &amp; user-friendly web-apps</a:t>
            </a:r>
          </a:p>
        </p:txBody>
      </p:sp>
    </p:spTree>
    <p:extLst>
      <p:ext uri="{BB962C8B-B14F-4D97-AF65-F5344CB8AC3E}">
        <p14:creationId xmlns:p14="http://schemas.microsoft.com/office/powerpoint/2010/main" val="3814867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26970C-925B-1272-E17E-5487D3687663}"/>
              </a:ext>
            </a:extLst>
          </p:cNvPr>
          <p:cNvSpPr>
            <a:spLocks noGrp="1"/>
          </p:cNvSpPr>
          <p:nvPr>
            <p:ph type="body" sz="quarter" idx="16"/>
          </p:nvPr>
        </p:nvSpPr>
        <p:spPr/>
        <p:txBody>
          <a:bodyPr/>
          <a:lstStyle/>
          <a:p>
            <a:r>
              <a:rPr lang="en-US"/>
              <a:t>Heater Sizing Use Case</a:t>
            </a:r>
            <a:r>
              <a:rPr lang="en-BE"/>
              <a:t> – Product Tree</a:t>
            </a:r>
          </a:p>
        </p:txBody>
      </p:sp>
      <p:pic>
        <p:nvPicPr>
          <p:cNvPr id="12" name="Picture 11">
            <a:extLst>
              <a:ext uri="{FF2B5EF4-FFF2-40B4-BE49-F238E27FC236}">
                <a16:creationId xmlns:a16="http://schemas.microsoft.com/office/drawing/2014/main" id="{9E97B65F-77C7-7661-FD72-1CF54A42B110}"/>
              </a:ext>
            </a:extLst>
          </p:cNvPr>
          <p:cNvPicPr>
            <a:picLocks noChangeAspect="1"/>
          </p:cNvPicPr>
          <p:nvPr/>
        </p:nvPicPr>
        <p:blipFill>
          <a:blip r:embed="rId2"/>
          <a:stretch>
            <a:fillRect/>
          </a:stretch>
        </p:blipFill>
        <p:spPr>
          <a:xfrm>
            <a:off x="857250" y="939608"/>
            <a:ext cx="7429500" cy="3710881"/>
          </a:xfrm>
          <a:prstGeom prst="rect">
            <a:avLst/>
          </a:prstGeom>
        </p:spPr>
      </p:pic>
    </p:spTree>
    <p:extLst>
      <p:ext uri="{BB962C8B-B14F-4D97-AF65-F5344CB8AC3E}">
        <p14:creationId xmlns:p14="http://schemas.microsoft.com/office/powerpoint/2010/main" val="613152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23AD55-CF9C-7738-13F5-7F744602377D}"/>
              </a:ext>
            </a:extLst>
          </p:cNvPr>
          <p:cNvPicPr>
            <a:picLocks noChangeAspect="1"/>
          </p:cNvPicPr>
          <p:nvPr/>
        </p:nvPicPr>
        <p:blipFill>
          <a:blip r:embed="rId2"/>
          <a:stretch>
            <a:fillRect/>
          </a:stretch>
        </p:blipFill>
        <p:spPr>
          <a:xfrm>
            <a:off x="333374" y="923925"/>
            <a:ext cx="5766006" cy="2880000"/>
          </a:xfrm>
          <a:prstGeom prst="rect">
            <a:avLst/>
          </a:prstGeom>
        </p:spPr>
      </p:pic>
      <p:sp>
        <p:nvSpPr>
          <p:cNvPr id="2" name="Text Placeholder 1">
            <a:extLst>
              <a:ext uri="{FF2B5EF4-FFF2-40B4-BE49-F238E27FC236}">
                <a16:creationId xmlns:a16="http://schemas.microsoft.com/office/drawing/2014/main" id="{5E26970C-925B-1272-E17E-5487D3687663}"/>
              </a:ext>
            </a:extLst>
          </p:cNvPr>
          <p:cNvSpPr>
            <a:spLocks noGrp="1"/>
          </p:cNvSpPr>
          <p:nvPr>
            <p:ph type="body" sz="quarter" idx="16"/>
          </p:nvPr>
        </p:nvSpPr>
        <p:spPr/>
        <p:txBody>
          <a:bodyPr/>
          <a:lstStyle/>
          <a:p>
            <a:r>
              <a:rPr lang="en-US"/>
              <a:t>Heater Sizing Use Case</a:t>
            </a:r>
            <a:r>
              <a:rPr lang="en-BE"/>
              <a:t> – Requirements</a:t>
            </a:r>
            <a:endParaRPr lang="en-US"/>
          </a:p>
        </p:txBody>
      </p:sp>
      <p:pic>
        <p:nvPicPr>
          <p:cNvPr id="6" name="Picture 5">
            <a:extLst>
              <a:ext uri="{FF2B5EF4-FFF2-40B4-BE49-F238E27FC236}">
                <a16:creationId xmlns:a16="http://schemas.microsoft.com/office/drawing/2014/main" id="{48F338AF-046C-B935-2C5A-14A938F35C18}"/>
              </a:ext>
            </a:extLst>
          </p:cNvPr>
          <p:cNvPicPr>
            <a:picLocks noChangeAspect="1"/>
          </p:cNvPicPr>
          <p:nvPr/>
        </p:nvPicPr>
        <p:blipFill>
          <a:blip r:embed="rId3"/>
          <a:stretch>
            <a:fillRect/>
          </a:stretch>
        </p:blipFill>
        <p:spPr>
          <a:xfrm>
            <a:off x="366768" y="2926028"/>
            <a:ext cx="5228832" cy="1383812"/>
          </a:xfrm>
          <a:prstGeom prst="rect">
            <a:avLst/>
          </a:prstGeom>
        </p:spPr>
      </p:pic>
      <p:pic>
        <p:nvPicPr>
          <p:cNvPr id="8" name="Picture 7">
            <a:extLst>
              <a:ext uri="{FF2B5EF4-FFF2-40B4-BE49-F238E27FC236}">
                <a16:creationId xmlns:a16="http://schemas.microsoft.com/office/drawing/2014/main" id="{E87030D7-B55D-1BD7-4B99-DB628A76FF3D}"/>
              </a:ext>
            </a:extLst>
          </p:cNvPr>
          <p:cNvPicPr>
            <a:picLocks noChangeAspect="1"/>
          </p:cNvPicPr>
          <p:nvPr/>
        </p:nvPicPr>
        <p:blipFill>
          <a:blip r:embed="rId4"/>
          <a:stretch>
            <a:fillRect/>
          </a:stretch>
        </p:blipFill>
        <p:spPr>
          <a:xfrm>
            <a:off x="3294669" y="1284583"/>
            <a:ext cx="5766005" cy="2880000"/>
          </a:xfrm>
          <a:prstGeom prst="rect">
            <a:avLst/>
          </a:prstGeom>
        </p:spPr>
      </p:pic>
      <p:cxnSp>
        <p:nvCxnSpPr>
          <p:cNvPr id="4" name="Straight Arrow Connector 3">
            <a:extLst>
              <a:ext uri="{FF2B5EF4-FFF2-40B4-BE49-F238E27FC236}">
                <a16:creationId xmlns:a16="http://schemas.microsoft.com/office/drawing/2014/main" id="{82BF4DE3-65FF-D1D0-1938-48CD78AB2D44}"/>
              </a:ext>
            </a:extLst>
          </p:cNvPr>
          <p:cNvCxnSpPr/>
          <p:nvPr/>
        </p:nvCxnSpPr>
        <p:spPr>
          <a:xfrm flipH="1" flipV="1">
            <a:off x="661821" y="1771250"/>
            <a:ext cx="885625" cy="1377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0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26970C-925B-1272-E17E-5487D3687663}"/>
              </a:ext>
            </a:extLst>
          </p:cNvPr>
          <p:cNvSpPr>
            <a:spLocks noGrp="1"/>
          </p:cNvSpPr>
          <p:nvPr>
            <p:ph type="body" sz="quarter" idx="16"/>
          </p:nvPr>
        </p:nvSpPr>
        <p:spPr/>
        <p:txBody>
          <a:bodyPr/>
          <a:lstStyle/>
          <a:p>
            <a:r>
              <a:rPr lang="en-US"/>
              <a:t>Heater Sizing Use Case</a:t>
            </a:r>
            <a:r>
              <a:rPr lang="en-BE"/>
              <a:t> – Thermistors</a:t>
            </a:r>
            <a:endParaRPr lang="en-US"/>
          </a:p>
        </p:txBody>
      </p:sp>
      <p:pic>
        <p:nvPicPr>
          <p:cNvPr id="5" name="Picture 4">
            <a:extLst>
              <a:ext uri="{FF2B5EF4-FFF2-40B4-BE49-F238E27FC236}">
                <a16:creationId xmlns:a16="http://schemas.microsoft.com/office/drawing/2014/main" id="{749A1ED2-2655-BDD3-FD63-CEAF0BD08946}"/>
              </a:ext>
            </a:extLst>
          </p:cNvPr>
          <p:cNvPicPr>
            <a:picLocks noChangeAspect="1"/>
          </p:cNvPicPr>
          <p:nvPr/>
        </p:nvPicPr>
        <p:blipFill>
          <a:blip r:embed="rId2"/>
          <a:stretch>
            <a:fillRect/>
          </a:stretch>
        </p:blipFill>
        <p:spPr>
          <a:xfrm>
            <a:off x="238125" y="933450"/>
            <a:ext cx="5766005" cy="2880000"/>
          </a:xfrm>
          <a:prstGeom prst="rect">
            <a:avLst/>
          </a:prstGeom>
        </p:spPr>
      </p:pic>
      <p:pic>
        <p:nvPicPr>
          <p:cNvPr id="11" name="Picture 10">
            <a:extLst>
              <a:ext uri="{FF2B5EF4-FFF2-40B4-BE49-F238E27FC236}">
                <a16:creationId xmlns:a16="http://schemas.microsoft.com/office/drawing/2014/main" id="{2137B175-7727-8276-D251-62203D584DAC}"/>
              </a:ext>
            </a:extLst>
          </p:cNvPr>
          <p:cNvPicPr>
            <a:picLocks noChangeAspect="1"/>
          </p:cNvPicPr>
          <p:nvPr/>
        </p:nvPicPr>
        <p:blipFill>
          <a:blip r:embed="rId3"/>
          <a:stretch>
            <a:fillRect/>
          </a:stretch>
        </p:blipFill>
        <p:spPr>
          <a:xfrm>
            <a:off x="3467142" y="2139313"/>
            <a:ext cx="2080616" cy="2520000"/>
          </a:xfrm>
          <a:prstGeom prst="rect">
            <a:avLst/>
          </a:prstGeom>
        </p:spPr>
      </p:pic>
      <p:cxnSp>
        <p:nvCxnSpPr>
          <p:cNvPr id="13" name="Straight Arrow Connector 12">
            <a:extLst>
              <a:ext uri="{FF2B5EF4-FFF2-40B4-BE49-F238E27FC236}">
                <a16:creationId xmlns:a16="http://schemas.microsoft.com/office/drawing/2014/main" id="{1180FE53-C6F2-DB00-0144-9C2FF8E53BF2}"/>
              </a:ext>
            </a:extLst>
          </p:cNvPr>
          <p:cNvCxnSpPr>
            <a:cxnSpLocks/>
          </p:cNvCxnSpPr>
          <p:nvPr/>
        </p:nvCxnSpPr>
        <p:spPr>
          <a:xfrm>
            <a:off x="4572000" y="1793875"/>
            <a:ext cx="0" cy="33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0F8220C1-A46B-0792-CDDE-941D42BACC3F}"/>
              </a:ext>
            </a:extLst>
          </p:cNvPr>
          <p:cNvGrpSpPr/>
          <p:nvPr/>
        </p:nvGrpSpPr>
        <p:grpSpPr>
          <a:xfrm>
            <a:off x="1104897" y="1215220"/>
            <a:ext cx="5766005" cy="3428855"/>
            <a:chOff x="673101" y="1215220"/>
            <a:chExt cx="5766005" cy="3428855"/>
          </a:xfrm>
        </p:grpSpPr>
        <p:pic>
          <p:nvPicPr>
            <p:cNvPr id="22" name="Picture 21">
              <a:extLst>
                <a:ext uri="{FF2B5EF4-FFF2-40B4-BE49-F238E27FC236}">
                  <a16:creationId xmlns:a16="http://schemas.microsoft.com/office/drawing/2014/main" id="{55C50B01-D25C-1B8D-A720-C4E10D723517}"/>
                </a:ext>
              </a:extLst>
            </p:cNvPr>
            <p:cNvPicPr>
              <a:picLocks noChangeAspect="1"/>
            </p:cNvPicPr>
            <p:nvPr/>
          </p:nvPicPr>
          <p:blipFill>
            <a:blip r:embed="rId4"/>
            <a:stretch>
              <a:fillRect/>
            </a:stretch>
          </p:blipFill>
          <p:spPr>
            <a:xfrm>
              <a:off x="673101" y="1215220"/>
              <a:ext cx="5766005" cy="2880000"/>
            </a:xfrm>
            <a:prstGeom prst="rect">
              <a:avLst/>
            </a:prstGeom>
          </p:spPr>
        </p:pic>
        <p:pic>
          <p:nvPicPr>
            <p:cNvPr id="24" name="Picture 23">
              <a:extLst>
                <a:ext uri="{FF2B5EF4-FFF2-40B4-BE49-F238E27FC236}">
                  <a16:creationId xmlns:a16="http://schemas.microsoft.com/office/drawing/2014/main" id="{93FD6B3E-40EC-270F-2EDF-8832ECAD42E0}"/>
                </a:ext>
              </a:extLst>
            </p:cNvPr>
            <p:cNvPicPr>
              <a:picLocks noChangeAspect="1"/>
            </p:cNvPicPr>
            <p:nvPr/>
          </p:nvPicPr>
          <p:blipFill>
            <a:blip r:embed="rId5"/>
            <a:stretch>
              <a:fillRect/>
            </a:stretch>
          </p:blipFill>
          <p:spPr>
            <a:xfrm>
              <a:off x="1987367" y="2124075"/>
              <a:ext cx="2267519" cy="2520000"/>
            </a:xfrm>
            <a:prstGeom prst="rect">
              <a:avLst/>
            </a:prstGeom>
          </p:spPr>
        </p:pic>
        <p:cxnSp>
          <p:nvCxnSpPr>
            <p:cNvPr id="26" name="Straight Arrow Connector 25">
              <a:extLst>
                <a:ext uri="{FF2B5EF4-FFF2-40B4-BE49-F238E27FC236}">
                  <a16:creationId xmlns:a16="http://schemas.microsoft.com/office/drawing/2014/main" id="{D8319A12-3174-8DC9-0F54-A291FCE5F5DB}"/>
                </a:ext>
              </a:extLst>
            </p:cNvPr>
            <p:cNvCxnSpPr>
              <a:cxnSpLocks/>
            </p:cNvCxnSpPr>
            <p:nvPr/>
          </p:nvCxnSpPr>
          <p:spPr>
            <a:xfrm flipH="1" flipV="1">
              <a:off x="1007968" y="2121262"/>
              <a:ext cx="979399" cy="451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2CC2344F-6BE8-9FCB-DFBD-1E8582E425D2}"/>
              </a:ext>
            </a:extLst>
          </p:cNvPr>
          <p:cNvPicPr>
            <a:picLocks noChangeAspect="1"/>
          </p:cNvPicPr>
          <p:nvPr/>
        </p:nvPicPr>
        <p:blipFill>
          <a:blip r:embed="rId6"/>
          <a:stretch>
            <a:fillRect/>
          </a:stretch>
        </p:blipFill>
        <p:spPr>
          <a:xfrm>
            <a:off x="1971669" y="1497267"/>
            <a:ext cx="5766006" cy="2880000"/>
          </a:xfrm>
          <a:prstGeom prst="rect">
            <a:avLst/>
          </a:prstGeom>
        </p:spPr>
      </p:pic>
      <p:pic>
        <p:nvPicPr>
          <p:cNvPr id="34" name="Picture 33">
            <a:extLst>
              <a:ext uri="{FF2B5EF4-FFF2-40B4-BE49-F238E27FC236}">
                <a16:creationId xmlns:a16="http://schemas.microsoft.com/office/drawing/2014/main" id="{183E1090-B2C9-73ED-B65A-C147DFB2E04B}"/>
              </a:ext>
            </a:extLst>
          </p:cNvPr>
          <p:cNvPicPr>
            <a:picLocks noChangeAspect="1"/>
          </p:cNvPicPr>
          <p:nvPr/>
        </p:nvPicPr>
        <p:blipFill>
          <a:blip r:embed="rId7"/>
          <a:stretch>
            <a:fillRect/>
          </a:stretch>
        </p:blipFill>
        <p:spPr>
          <a:xfrm>
            <a:off x="2838441" y="1779313"/>
            <a:ext cx="5766006" cy="2880000"/>
          </a:xfrm>
          <a:prstGeom prst="rect">
            <a:avLst/>
          </a:prstGeom>
        </p:spPr>
      </p:pic>
    </p:spTree>
    <p:extLst>
      <p:ext uri="{BB962C8B-B14F-4D97-AF65-F5344CB8AC3E}">
        <p14:creationId xmlns:p14="http://schemas.microsoft.com/office/powerpoint/2010/main" val="41720337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26970C-925B-1272-E17E-5487D3687663}"/>
              </a:ext>
            </a:extLst>
          </p:cNvPr>
          <p:cNvSpPr>
            <a:spLocks noGrp="1"/>
          </p:cNvSpPr>
          <p:nvPr>
            <p:ph type="body" sz="quarter" idx="16"/>
          </p:nvPr>
        </p:nvSpPr>
        <p:spPr/>
        <p:txBody>
          <a:bodyPr/>
          <a:lstStyle/>
          <a:p>
            <a:r>
              <a:rPr lang="en-US"/>
              <a:t>Heater Sizing Use Case</a:t>
            </a:r>
            <a:r>
              <a:rPr lang="en-BE"/>
              <a:t> – Heater Lines</a:t>
            </a:r>
            <a:endParaRPr lang="en-US"/>
          </a:p>
        </p:txBody>
      </p:sp>
      <p:pic>
        <p:nvPicPr>
          <p:cNvPr id="4" name="Picture 3">
            <a:extLst>
              <a:ext uri="{FF2B5EF4-FFF2-40B4-BE49-F238E27FC236}">
                <a16:creationId xmlns:a16="http://schemas.microsoft.com/office/drawing/2014/main" id="{CA3A4DB8-A786-BA6E-C17C-DF21A8F6C007}"/>
              </a:ext>
            </a:extLst>
          </p:cNvPr>
          <p:cNvPicPr>
            <a:picLocks noChangeAspect="1"/>
          </p:cNvPicPr>
          <p:nvPr/>
        </p:nvPicPr>
        <p:blipFill>
          <a:blip r:embed="rId2"/>
          <a:stretch>
            <a:fillRect/>
          </a:stretch>
        </p:blipFill>
        <p:spPr>
          <a:xfrm>
            <a:off x="539552" y="1018499"/>
            <a:ext cx="5766006" cy="2880000"/>
          </a:xfrm>
          <a:prstGeom prst="rect">
            <a:avLst/>
          </a:prstGeom>
        </p:spPr>
      </p:pic>
      <p:pic>
        <p:nvPicPr>
          <p:cNvPr id="7" name="Picture 6">
            <a:extLst>
              <a:ext uri="{FF2B5EF4-FFF2-40B4-BE49-F238E27FC236}">
                <a16:creationId xmlns:a16="http://schemas.microsoft.com/office/drawing/2014/main" id="{B21F3BC9-84CC-3AA7-3095-40BBDE544458}"/>
              </a:ext>
            </a:extLst>
          </p:cNvPr>
          <p:cNvPicPr>
            <a:picLocks noChangeAspect="1"/>
          </p:cNvPicPr>
          <p:nvPr/>
        </p:nvPicPr>
        <p:blipFill>
          <a:blip r:embed="rId3"/>
          <a:stretch>
            <a:fillRect/>
          </a:stretch>
        </p:blipFill>
        <p:spPr>
          <a:xfrm>
            <a:off x="3422555" y="2136843"/>
            <a:ext cx="2258729" cy="2520000"/>
          </a:xfrm>
          <a:prstGeom prst="rect">
            <a:avLst/>
          </a:prstGeom>
        </p:spPr>
      </p:pic>
      <p:cxnSp>
        <p:nvCxnSpPr>
          <p:cNvPr id="9" name="Straight Arrow Connector 8">
            <a:extLst>
              <a:ext uri="{FF2B5EF4-FFF2-40B4-BE49-F238E27FC236}">
                <a16:creationId xmlns:a16="http://schemas.microsoft.com/office/drawing/2014/main" id="{776FCED7-3C8C-75AD-AD65-8912D3F56A9D}"/>
              </a:ext>
            </a:extLst>
          </p:cNvPr>
          <p:cNvCxnSpPr>
            <a:cxnSpLocks/>
          </p:cNvCxnSpPr>
          <p:nvPr/>
        </p:nvCxnSpPr>
        <p:spPr>
          <a:xfrm>
            <a:off x="4873557" y="1916349"/>
            <a:ext cx="0" cy="22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2D47C6C-1E89-8F54-AAE6-F218D1D06BD6}"/>
              </a:ext>
            </a:extLst>
          </p:cNvPr>
          <p:cNvPicPr>
            <a:picLocks noChangeAspect="1"/>
          </p:cNvPicPr>
          <p:nvPr/>
        </p:nvPicPr>
        <p:blipFill>
          <a:blip r:embed="rId4"/>
          <a:stretch>
            <a:fillRect/>
          </a:stretch>
        </p:blipFill>
        <p:spPr>
          <a:xfrm>
            <a:off x="1249742" y="1271280"/>
            <a:ext cx="5766006" cy="2880000"/>
          </a:xfrm>
          <a:prstGeom prst="rect">
            <a:avLst/>
          </a:prstGeom>
        </p:spPr>
      </p:pic>
      <p:pic>
        <p:nvPicPr>
          <p:cNvPr id="17" name="Picture 16">
            <a:extLst>
              <a:ext uri="{FF2B5EF4-FFF2-40B4-BE49-F238E27FC236}">
                <a16:creationId xmlns:a16="http://schemas.microsoft.com/office/drawing/2014/main" id="{68013901-C631-4C54-19AD-90EA71CE5DE4}"/>
              </a:ext>
            </a:extLst>
          </p:cNvPr>
          <p:cNvPicPr>
            <a:picLocks noChangeAspect="1"/>
          </p:cNvPicPr>
          <p:nvPr/>
        </p:nvPicPr>
        <p:blipFill>
          <a:blip r:embed="rId5"/>
          <a:stretch>
            <a:fillRect/>
          </a:stretch>
        </p:blipFill>
        <p:spPr>
          <a:xfrm>
            <a:off x="707872" y="2453680"/>
            <a:ext cx="7688094" cy="1938036"/>
          </a:xfrm>
          <a:prstGeom prst="rect">
            <a:avLst/>
          </a:prstGeom>
        </p:spPr>
      </p:pic>
      <p:cxnSp>
        <p:nvCxnSpPr>
          <p:cNvPr id="19" name="Straight Arrow Connector 18">
            <a:extLst>
              <a:ext uri="{FF2B5EF4-FFF2-40B4-BE49-F238E27FC236}">
                <a16:creationId xmlns:a16="http://schemas.microsoft.com/office/drawing/2014/main" id="{79FB0D10-F668-376B-393A-A6C352814DF8}"/>
              </a:ext>
            </a:extLst>
          </p:cNvPr>
          <p:cNvCxnSpPr>
            <a:cxnSpLocks/>
          </p:cNvCxnSpPr>
          <p:nvPr/>
        </p:nvCxnSpPr>
        <p:spPr>
          <a:xfrm flipH="1" flipV="1">
            <a:off x="1564239" y="2146544"/>
            <a:ext cx="333983" cy="316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243ECBC-FDCC-28B0-A340-890AF7E180FD}"/>
              </a:ext>
            </a:extLst>
          </p:cNvPr>
          <p:cNvPicPr>
            <a:picLocks noChangeAspect="1"/>
          </p:cNvPicPr>
          <p:nvPr/>
        </p:nvPicPr>
        <p:blipFill>
          <a:blip r:embed="rId6"/>
          <a:stretch>
            <a:fillRect/>
          </a:stretch>
        </p:blipFill>
        <p:spPr>
          <a:xfrm>
            <a:off x="1959932" y="1524061"/>
            <a:ext cx="5766006" cy="2880000"/>
          </a:xfrm>
          <a:prstGeom prst="rect">
            <a:avLst/>
          </a:prstGeom>
        </p:spPr>
      </p:pic>
      <p:pic>
        <p:nvPicPr>
          <p:cNvPr id="27" name="Picture 26">
            <a:extLst>
              <a:ext uri="{FF2B5EF4-FFF2-40B4-BE49-F238E27FC236}">
                <a16:creationId xmlns:a16="http://schemas.microsoft.com/office/drawing/2014/main" id="{0EEB0F41-E6E3-F1A4-2A85-1CB479F827F1}"/>
              </a:ext>
            </a:extLst>
          </p:cNvPr>
          <p:cNvPicPr>
            <a:picLocks noChangeAspect="1"/>
          </p:cNvPicPr>
          <p:nvPr/>
        </p:nvPicPr>
        <p:blipFill>
          <a:blip r:embed="rId7"/>
          <a:stretch>
            <a:fillRect/>
          </a:stretch>
        </p:blipFill>
        <p:spPr>
          <a:xfrm>
            <a:off x="2670122" y="1776843"/>
            <a:ext cx="5766006" cy="2880000"/>
          </a:xfrm>
          <a:prstGeom prst="rect">
            <a:avLst/>
          </a:prstGeom>
        </p:spPr>
      </p:pic>
    </p:spTree>
    <p:extLst>
      <p:ext uri="{BB962C8B-B14F-4D97-AF65-F5344CB8AC3E}">
        <p14:creationId xmlns:p14="http://schemas.microsoft.com/office/powerpoint/2010/main" val="28870216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BEC93-1662-1299-757F-2B208D03A334}"/>
              </a:ext>
            </a:extLst>
          </p:cNvPr>
          <p:cNvSpPr>
            <a:spLocks noGrp="1"/>
          </p:cNvSpPr>
          <p:nvPr>
            <p:ph type="body" sz="quarter" idx="16"/>
          </p:nvPr>
        </p:nvSpPr>
        <p:spPr/>
        <p:txBody>
          <a:bodyPr/>
          <a:lstStyle/>
          <a:p>
            <a:r>
              <a:rPr lang="en-US"/>
              <a:t>Heater Sizing Use Case</a:t>
            </a:r>
            <a:r>
              <a:rPr lang="en-BE"/>
              <a:t> – ESATAN-TMS</a:t>
            </a:r>
          </a:p>
          <a:p>
            <a:endParaRPr lang="en-US"/>
          </a:p>
        </p:txBody>
      </p:sp>
      <p:pic>
        <p:nvPicPr>
          <p:cNvPr id="2050" name="Picture 2">
            <a:extLst>
              <a:ext uri="{FF2B5EF4-FFF2-40B4-BE49-F238E27FC236}">
                <a16:creationId xmlns:a16="http://schemas.microsoft.com/office/drawing/2014/main" id="{BFF1A286-73F4-94CE-7FB4-818B25509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55939"/>
            <a:ext cx="7925849"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D1D390B-073D-DE97-25D8-2AE2E7D21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73" y="1171873"/>
            <a:ext cx="6510516"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AFAE6E0-5888-475F-FAF9-91D912813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658" y="1488867"/>
            <a:ext cx="5354683"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6DB30A-E13B-46E1-178C-7B1ED59D5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308" y="1936958"/>
            <a:ext cx="535814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1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A4AA0-B6F9-66E3-132A-6A4F90C15CB7}"/>
              </a:ext>
            </a:extLst>
          </p:cNvPr>
          <p:cNvSpPr>
            <a:spLocks noGrp="1"/>
          </p:cNvSpPr>
          <p:nvPr>
            <p:ph type="body" sz="quarter" idx="16"/>
          </p:nvPr>
        </p:nvSpPr>
        <p:spPr/>
        <p:txBody>
          <a:bodyPr/>
          <a:lstStyle/>
          <a:p>
            <a:r>
              <a:rPr lang="en-US"/>
              <a:t>Partners</a:t>
            </a:r>
          </a:p>
        </p:txBody>
      </p:sp>
      <p:pic>
        <p:nvPicPr>
          <p:cNvPr id="4" name="Picture 3">
            <a:extLst>
              <a:ext uri="{FF2B5EF4-FFF2-40B4-BE49-F238E27FC236}">
                <a16:creationId xmlns:a16="http://schemas.microsoft.com/office/drawing/2014/main" id="{292EB181-3F63-64FF-5E3B-F359A2307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748189"/>
            <a:ext cx="2345236" cy="673526"/>
          </a:xfrm>
          <a:prstGeom prst="rect">
            <a:avLst/>
          </a:prstGeom>
        </p:spPr>
      </p:pic>
      <p:pic>
        <p:nvPicPr>
          <p:cNvPr id="5" name="Picture 4">
            <a:extLst>
              <a:ext uri="{FF2B5EF4-FFF2-40B4-BE49-F238E27FC236}">
                <a16:creationId xmlns:a16="http://schemas.microsoft.com/office/drawing/2014/main" id="{58FD0520-64CF-6625-6E20-06D3E73F4B28}"/>
              </a:ext>
            </a:extLst>
          </p:cNvPr>
          <p:cNvPicPr>
            <a:picLocks noChangeAspect="1"/>
          </p:cNvPicPr>
          <p:nvPr/>
        </p:nvPicPr>
        <p:blipFill>
          <a:blip r:embed="rId3"/>
          <a:stretch>
            <a:fillRect/>
          </a:stretch>
        </p:blipFill>
        <p:spPr>
          <a:xfrm>
            <a:off x="2003597" y="1298471"/>
            <a:ext cx="4487646" cy="541064"/>
          </a:xfrm>
          <a:prstGeom prst="rect">
            <a:avLst/>
          </a:prstGeom>
        </p:spPr>
      </p:pic>
      <p:pic>
        <p:nvPicPr>
          <p:cNvPr id="6" name="Picture 8" descr="DEKonsult – Advancing Digital Engineering">
            <a:extLst>
              <a:ext uri="{FF2B5EF4-FFF2-40B4-BE49-F238E27FC236}">
                <a16:creationId xmlns:a16="http://schemas.microsoft.com/office/drawing/2014/main" id="{65625AFF-9062-CA94-5B61-A01149C57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569" y="2728525"/>
            <a:ext cx="1543889" cy="8684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52A9D1-9D94-2BF2-1603-3A13136B1C00}"/>
              </a:ext>
            </a:extLst>
          </p:cNvPr>
          <p:cNvSpPr txBox="1"/>
          <p:nvPr/>
        </p:nvSpPr>
        <p:spPr>
          <a:xfrm>
            <a:off x="2604364" y="1844594"/>
            <a:ext cx="3543791" cy="369332"/>
          </a:xfrm>
          <a:prstGeom prst="rect">
            <a:avLst/>
          </a:prstGeom>
          <a:noFill/>
        </p:spPr>
        <p:txBody>
          <a:bodyPr wrap="none" rtlCol="0">
            <a:spAutoFit/>
          </a:bodyPr>
          <a:lstStyle/>
          <a:p>
            <a:r>
              <a:rPr lang="en-US"/>
              <a:t>Modeling and Software Engineering</a:t>
            </a:r>
          </a:p>
        </p:txBody>
      </p:sp>
      <p:sp>
        <p:nvSpPr>
          <p:cNvPr id="8" name="TextBox 7">
            <a:extLst>
              <a:ext uri="{FF2B5EF4-FFF2-40B4-BE49-F238E27FC236}">
                <a16:creationId xmlns:a16="http://schemas.microsoft.com/office/drawing/2014/main" id="{487A9D05-964F-A09E-16DF-21A3181B0EA3}"/>
              </a:ext>
            </a:extLst>
          </p:cNvPr>
          <p:cNvSpPr txBox="1"/>
          <p:nvPr/>
        </p:nvSpPr>
        <p:spPr>
          <a:xfrm>
            <a:off x="686921" y="3620859"/>
            <a:ext cx="2497800" cy="369332"/>
          </a:xfrm>
          <a:prstGeom prst="rect">
            <a:avLst/>
          </a:prstGeom>
          <a:noFill/>
        </p:spPr>
        <p:txBody>
          <a:bodyPr wrap="none" rtlCol="0">
            <a:spAutoFit/>
          </a:bodyPr>
          <a:lstStyle/>
          <a:p>
            <a:r>
              <a:rPr lang="en-US"/>
              <a:t>Thermal Domain Experts</a:t>
            </a:r>
          </a:p>
        </p:txBody>
      </p:sp>
      <p:sp>
        <p:nvSpPr>
          <p:cNvPr id="9" name="TextBox 8">
            <a:extLst>
              <a:ext uri="{FF2B5EF4-FFF2-40B4-BE49-F238E27FC236}">
                <a16:creationId xmlns:a16="http://schemas.microsoft.com/office/drawing/2014/main" id="{3F47F153-FF63-7B36-CE01-5825F273100C}"/>
              </a:ext>
            </a:extLst>
          </p:cNvPr>
          <p:cNvSpPr txBox="1"/>
          <p:nvPr/>
        </p:nvSpPr>
        <p:spPr>
          <a:xfrm>
            <a:off x="5416108" y="3620859"/>
            <a:ext cx="3547638" cy="369332"/>
          </a:xfrm>
          <a:prstGeom prst="rect">
            <a:avLst/>
          </a:prstGeom>
          <a:noFill/>
        </p:spPr>
        <p:txBody>
          <a:bodyPr wrap="none" rtlCol="0">
            <a:spAutoFit/>
          </a:bodyPr>
          <a:lstStyle/>
          <a:p>
            <a:r>
              <a:rPr lang="en-US"/>
              <a:t>Thermal Domain and SysML Experts</a:t>
            </a:r>
          </a:p>
        </p:txBody>
      </p:sp>
    </p:spTree>
    <p:extLst>
      <p:ext uri="{BB962C8B-B14F-4D97-AF65-F5344CB8AC3E}">
        <p14:creationId xmlns:p14="http://schemas.microsoft.com/office/powerpoint/2010/main" val="3922471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CEAB0-1BD7-C3CD-3565-A8A0960740D2}"/>
              </a:ext>
            </a:extLst>
          </p:cNvPr>
          <p:cNvSpPr>
            <a:spLocks noGrp="1"/>
          </p:cNvSpPr>
          <p:nvPr>
            <p:ph type="body" sz="quarter" idx="16"/>
          </p:nvPr>
        </p:nvSpPr>
        <p:spPr/>
        <p:txBody>
          <a:bodyPr/>
          <a:lstStyle/>
          <a:p>
            <a:r>
              <a:rPr lang="en-US"/>
              <a:t>MBSE Hub UI</a:t>
            </a:r>
          </a:p>
        </p:txBody>
      </p:sp>
      <p:pic>
        <p:nvPicPr>
          <p:cNvPr id="3076" name="Picture 4">
            <a:extLst>
              <a:ext uri="{FF2B5EF4-FFF2-40B4-BE49-F238E27FC236}">
                <a16:creationId xmlns:a16="http://schemas.microsoft.com/office/drawing/2014/main" id="{469D4096-2090-5288-E836-B9C668464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946150"/>
            <a:ext cx="4041271" cy="30241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5724F71-B307-283E-8738-B56534D58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980" y="1549400"/>
            <a:ext cx="5434419" cy="29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267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CEAB0-1BD7-C3CD-3565-A8A0960740D2}"/>
              </a:ext>
            </a:extLst>
          </p:cNvPr>
          <p:cNvSpPr>
            <a:spLocks noGrp="1"/>
          </p:cNvSpPr>
          <p:nvPr>
            <p:ph type="body" sz="quarter" idx="16"/>
          </p:nvPr>
        </p:nvSpPr>
        <p:spPr/>
        <p:txBody>
          <a:bodyPr/>
          <a:lstStyle/>
          <a:p>
            <a:r>
              <a:rPr lang="en-BE"/>
              <a:t>Test Data Use Case – Requirements</a:t>
            </a:r>
            <a:endParaRPr lang="en-US"/>
          </a:p>
        </p:txBody>
      </p:sp>
      <p:pic>
        <p:nvPicPr>
          <p:cNvPr id="4" name="Picture 3">
            <a:extLst>
              <a:ext uri="{FF2B5EF4-FFF2-40B4-BE49-F238E27FC236}">
                <a16:creationId xmlns:a16="http://schemas.microsoft.com/office/drawing/2014/main" id="{37F0DB8B-80B8-9D15-33DA-B2F8CB3A1E57}"/>
              </a:ext>
            </a:extLst>
          </p:cNvPr>
          <p:cNvPicPr>
            <a:picLocks noChangeAspect="1"/>
          </p:cNvPicPr>
          <p:nvPr/>
        </p:nvPicPr>
        <p:blipFill>
          <a:blip r:embed="rId2"/>
          <a:stretch>
            <a:fillRect/>
          </a:stretch>
        </p:blipFill>
        <p:spPr>
          <a:xfrm>
            <a:off x="539552" y="964074"/>
            <a:ext cx="5766006" cy="2880000"/>
          </a:xfrm>
          <a:prstGeom prst="rect">
            <a:avLst/>
          </a:prstGeom>
        </p:spPr>
      </p:pic>
      <p:pic>
        <p:nvPicPr>
          <p:cNvPr id="6" name="Picture 5">
            <a:extLst>
              <a:ext uri="{FF2B5EF4-FFF2-40B4-BE49-F238E27FC236}">
                <a16:creationId xmlns:a16="http://schemas.microsoft.com/office/drawing/2014/main" id="{769E37E6-F92D-66D3-00A0-FCBA4C424F61}"/>
              </a:ext>
            </a:extLst>
          </p:cNvPr>
          <p:cNvPicPr>
            <a:picLocks noChangeAspect="1"/>
          </p:cNvPicPr>
          <p:nvPr/>
        </p:nvPicPr>
        <p:blipFill>
          <a:blip r:embed="rId3"/>
          <a:stretch>
            <a:fillRect/>
          </a:stretch>
        </p:blipFill>
        <p:spPr>
          <a:xfrm>
            <a:off x="796413" y="2250892"/>
            <a:ext cx="5361858" cy="1593182"/>
          </a:xfrm>
          <a:prstGeom prst="rect">
            <a:avLst/>
          </a:prstGeom>
        </p:spPr>
      </p:pic>
      <p:cxnSp>
        <p:nvCxnSpPr>
          <p:cNvPr id="8" name="Straight Arrow Connector 7">
            <a:extLst>
              <a:ext uri="{FF2B5EF4-FFF2-40B4-BE49-F238E27FC236}">
                <a16:creationId xmlns:a16="http://schemas.microsoft.com/office/drawing/2014/main" id="{DC665FF7-6670-90B0-6793-11C62CCAA3F5}"/>
              </a:ext>
            </a:extLst>
          </p:cNvPr>
          <p:cNvCxnSpPr/>
          <p:nvPr/>
        </p:nvCxnSpPr>
        <p:spPr>
          <a:xfrm flipH="1" flipV="1">
            <a:off x="875071" y="1861574"/>
            <a:ext cx="494890" cy="393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C7DA500-B3BB-85E8-B654-EEDFC3941DBF}"/>
              </a:ext>
            </a:extLst>
          </p:cNvPr>
          <p:cNvPicPr>
            <a:picLocks noChangeAspect="1"/>
          </p:cNvPicPr>
          <p:nvPr/>
        </p:nvPicPr>
        <p:blipFill>
          <a:blip r:embed="rId4"/>
          <a:stretch>
            <a:fillRect/>
          </a:stretch>
        </p:blipFill>
        <p:spPr>
          <a:xfrm>
            <a:off x="2838442" y="1737544"/>
            <a:ext cx="5766006" cy="2880000"/>
          </a:xfrm>
          <a:prstGeom prst="rect">
            <a:avLst/>
          </a:prstGeom>
        </p:spPr>
      </p:pic>
    </p:spTree>
    <p:extLst>
      <p:ext uri="{BB962C8B-B14F-4D97-AF65-F5344CB8AC3E}">
        <p14:creationId xmlns:p14="http://schemas.microsoft.com/office/powerpoint/2010/main" val="211953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CEAB0-1BD7-C3CD-3565-A8A0960740D2}"/>
              </a:ext>
            </a:extLst>
          </p:cNvPr>
          <p:cNvSpPr>
            <a:spLocks noGrp="1"/>
          </p:cNvSpPr>
          <p:nvPr>
            <p:ph type="body" sz="quarter" idx="16"/>
          </p:nvPr>
        </p:nvSpPr>
        <p:spPr/>
        <p:txBody>
          <a:bodyPr/>
          <a:lstStyle/>
          <a:p>
            <a:r>
              <a:rPr lang="en-BE"/>
              <a:t>Test Data Use Case – Thermal Analysis Cases</a:t>
            </a:r>
          </a:p>
          <a:p>
            <a:endParaRPr lang="en-US"/>
          </a:p>
        </p:txBody>
      </p:sp>
      <p:pic>
        <p:nvPicPr>
          <p:cNvPr id="5" name="Picture 4">
            <a:extLst>
              <a:ext uri="{FF2B5EF4-FFF2-40B4-BE49-F238E27FC236}">
                <a16:creationId xmlns:a16="http://schemas.microsoft.com/office/drawing/2014/main" id="{F06DDF99-AFF2-2EED-F8CC-02AEBD4EA5E8}"/>
              </a:ext>
            </a:extLst>
          </p:cNvPr>
          <p:cNvPicPr>
            <a:picLocks noChangeAspect="1"/>
          </p:cNvPicPr>
          <p:nvPr/>
        </p:nvPicPr>
        <p:blipFill>
          <a:blip r:embed="rId2"/>
          <a:stretch>
            <a:fillRect/>
          </a:stretch>
        </p:blipFill>
        <p:spPr>
          <a:xfrm>
            <a:off x="539552" y="1032899"/>
            <a:ext cx="5766006" cy="2880000"/>
          </a:xfrm>
          <a:prstGeom prst="rect">
            <a:avLst/>
          </a:prstGeom>
        </p:spPr>
      </p:pic>
      <p:pic>
        <p:nvPicPr>
          <p:cNvPr id="9" name="Picture 8">
            <a:extLst>
              <a:ext uri="{FF2B5EF4-FFF2-40B4-BE49-F238E27FC236}">
                <a16:creationId xmlns:a16="http://schemas.microsoft.com/office/drawing/2014/main" id="{127AEEF9-1677-01D5-12BE-73DDEB3DE552}"/>
              </a:ext>
            </a:extLst>
          </p:cNvPr>
          <p:cNvPicPr>
            <a:picLocks noChangeAspect="1"/>
          </p:cNvPicPr>
          <p:nvPr/>
        </p:nvPicPr>
        <p:blipFill>
          <a:blip r:embed="rId3"/>
          <a:stretch>
            <a:fillRect/>
          </a:stretch>
        </p:blipFill>
        <p:spPr>
          <a:xfrm>
            <a:off x="1122679" y="2478944"/>
            <a:ext cx="3780508" cy="991844"/>
          </a:xfrm>
          <a:prstGeom prst="rect">
            <a:avLst/>
          </a:prstGeom>
        </p:spPr>
      </p:pic>
      <p:cxnSp>
        <p:nvCxnSpPr>
          <p:cNvPr id="11" name="Straight Arrow Connector 10">
            <a:extLst>
              <a:ext uri="{FF2B5EF4-FFF2-40B4-BE49-F238E27FC236}">
                <a16:creationId xmlns:a16="http://schemas.microsoft.com/office/drawing/2014/main" id="{62D38983-723F-D711-872D-056B637CF9E5}"/>
              </a:ext>
            </a:extLst>
          </p:cNvPr>
          <p:cNvCxnSpPr/>
          <p:nvPr/>
        </p:nvCxnSpPr>
        <p:spPr>
          <a:xfrm flipH="1" flipV="1">
            <a:off x="871794" y="1930400"/>
            <a:ext cx="770193" cy="54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272264E-F807-7FE7-F8D6-5BE70B6D76BB}"/>
              </a:ext>
            </a:extLst>
          </p:cNvPr>
          <p:cNvPicPr>
            <a:picLocks noChangeAspect="1"/>
          </p:cNvPicPr>
          <p:nvPr/>
        </p:nvPicPr>
        <p:blipFill>
          <a:blip r:embed="rId4"/>
          <a:stretch>
            <a:fillRect/>
          </a:stretch>
        </p:blipFill>
        <p:spPr>
          <a:xfrm>
            <a:off x="2838442" y="1773596"/>
            <a:ext cx="5766006" cy="2880000"/>
          </a:xfrm>
          <a:prstGeom prst="rect">
            <a:avLst/>
          </a:prstGeom>
        </p:spPr>
      </p:pic>
    </p:spTree>
    <p:extLst>
      <p:ext uri="{BB962C8B-B14F-4D97-AF65-F5344CB8AC3E}">
        <p14:creationId xmlns:p14="http://schemas.microsoft.com/office/powerpoint/2010/main" val="212137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CEAB0-1BD7-C3CD-3565-A8A0960740D2}"/>
              </a:ext>
            </a:extLst>
          </p:cNvPr>
          <p:cNvSpPr>
            <a:spLocks noGrp="1"/>
          </p:cNvSpPr>
          <p:nvPr>
            <p:ph type="body" sz="quarter" idx="16"/>
          </p:nvPr>
        </p:nvSpPr>
        <p:spPr/>
        <p:txBody>
          <a:bodyPr/>
          <a:lstStyle/>
          <a:p>
            <a:r>
              <a:rPr lang="en-BE"/>
              <a:t>Test Data Use Case – Dissipation </a:t>
            </a:r>
          </a:p>
          <a:p>
            <a:endParaRPr lang="en-US"/>
          </a:p>
        </p:txBody>
      </p:sp>
      <p:pic>
        <p:nvPicPr>
          <p:cNvPr id="4" name="Picture 3">
            <a:extLst>
              <a:ext uri="{FF2B5EF4-FFF2-40B4-BE49-F238E27FC236}">
                <a16:creationId xmlns:a16="http://schemas.microsoft.com/office/drawing/2014/main" id="{E1915CAF-35DE-2F81-BBA0-18DC08F6685F}"/>
              </a:ext>
            </a:extLst>
          </p:cNvPr>
          <p:cNvPicPr>
            <a:picLocks noChangeAspect="1"/>
          </p:cNvPicPr>
          <p:nvPr/>
        </p:nvPicPr>
        <p:blipFill>
          <a:blip r:embed="rId2"/>
          <a:stretch>
            <a:fillRect/>
          </a:stretch>
        </p:blipFill>
        <p:spPr>
          <a:xfrm>
            <a:off x="539552" y="993570"/>
            <a:ext cx="5766006" cy="2880000"/>
          </a:xfrm>
          <a:prstGeom prst="rect">
            <a:avLst/>
          </a:prstGeom>
        </p:spPr>
      </p:pic>
      <p:pic>
        <p:nvPicPr>
          <p:cNvPr id="7" name="Picture 6">
            <a:extLst>
              <a:ext uri="{FF2B5EF4-FFF2-40B4-BE49-F238E27FC236}">
                <a16:creationId xmlns:a16="http://schemas.microsoft.com/office/drawing/2014/main" id="{2EB8EA20-5BBB-5A2B-D787-3A6851F8AA9C}"/>
              </a:ext>
            </a:extLst>
          </p:cNvPr>
          <p:cNvPicPr>
            <a:picLocks noChangeAspect="1"/>
          </p:cNvPicPr>
          <p:nvPr/>
        </p:nvPicPr>
        <p:blipFill>
          <a:blip r:embed="rId3"/>
          <a:stretch>
            <a:fillRect/>
          </a:stretch>
        </p:blipFill>
        <p:spPr>
          <a:xfrm>
            <a:off x="1867416" y="2169652"/>
            <a:ext cx="1172007" cy="2287178"/>
          </a:xfrm>
          <a:prstGeom prst="rect">
            <a:avLst/>
          </a:prstGeom>
        </p:spPr>
      </p:pic>
      <p:cxnSp>
        <p:nvCxnSpPr>
          <p:cNvPr id="10" name="Straight Arrow Connector 9">
            <a:extLst>
              <a:ext uri="{FF2B5EF4-FFF2-40B4-BE49-F238E27FC236}">
                <a16:creationId xmlns:a16="http://schemas.microsoft.com/office/drawing/2014/main" id="{42833C7E-C114-90C4-CB41-436687FFC68C}"/>
              </a:ext>
            </a:extLst>
          </p:cNvPr>
          <p:cNvCxnSpPr/>
          <p:nvPr/>
        </p:nvCxnSpPr>
        <p:spPr>
          <a:xfrm flipH="1" flipV="1">
            <a:off x="868516" y="1946787"/>
            <a:ext cx="1091381" cy="393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D56DDE-69C5-3AE1-9496-A336F5231516}"/>
              </a:ext>
            </a:extLst>
          </p:cNvPr>
          <p:cNvPicPr>
            <a:picLocks noChangeAspect="1"/>
          </p:cNvPicPr>
          <p:nvPr/>
        </p:nvPicPr>
        <p:blipFill>
          <a:blip r:embed="rId4"/>
          <a:stretch>
            <a:fillRect/>
          </a:stretch>
        </p:blipFill>
        <p:spPr>
          <a:xfrm>
            <a:off x="2838442" y="1747377"/>
            <a:ext cx="5766006" cy="2880000"/>
          </a:xfrm>
          <a:prstGeom prst="rect">
            <a:avLst/>
          </a:prstGeom>
        </p:spPr>
      </p:pic>
    </p:spTree>
    <p:extLst>
      <p:ext uri="{BB962C8B-B14F-4D97-AF65-F5344CB8AC3E}">
        <p14:creationId xmlns:p14="http://schemas.microsoft.com/office/powerpoint/2010/main" val="244845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CEAB0-1BD7-C3CD-3565-A8A0960740D2}"/>
              </a:ext>
            </a:extLst>
          </p:cNvPr>
          <p:cNvSpPr>
            <a:spLocks noGrp="1"/>
          </p:cNvSpPr>
          <p:nvPr>
            <p:ph type="body" sz="quarter" idx="16"/>
          </p:nvPr>
        </p:nvSpPr>
        <p:spPr/>
        <p:txBody>
          <a:bodyPr/>
          <a:lstStyle/>
          <a:p>
            <a:r>
              <a:rPr lang="en-BE"/>
              <a:t>Test Data Use Case – Test HeaterLines </a:t>
            </a:r>
          </a:p>
          <a:p>
            <a:endParaRPr lang="en-US"/>
          </a:p>
        </p:txBody>
      </p:sp>
      <p:pic>
        <p:nvPicPr>
          <p:cNvPr id="5" name="Picture 4">
            <a:extLst>
              <a:ext uri="{FF2B5EF4-FFF2-40B4-BE49-F238E27FC236}">
                <a16:creationId xmlns:a16="http://schemas.microsoft.com/office/drawing/2014/main" id="{FBF11438-35E6-C950-AF5B-C4FBF7AB4708}"/>
              </a:ext>
            </a:extLst>
          </p:cNvPr>
          <p:cNvPicPr>
            <a:picLocks noChangeAspect="1"/>
          </p:cNvPicPr>
          <p:nvPr/>
        </p:nvPicPr>
        <p:blipFill>
          <a:blip r:embed="rId2"/>
          <a:stretch>
            <a:fillRect/>
          </a:stretch>
        </p:blipFill>
        <p:spPr>
          <a:xfrm>
            <a:off x="539552" y="1019790"/>
            <a:ext cx="5766006" cy="2880000"/>
          </a:xfrm>
          <a:prstGeom prst="rect">
            <a:avLst/>
          </a:prstGeom>
        </p:spPr>
      </p:pic>
      <p:pic>
        <p:nvPicPr>
          <p:cNvPr id="8" name="Picture 7">
            <a:extLst>
              <a:ext uri="{FF2B5EF4-FFF2-40B4-BE49-F238E27FC236}">
                <a16:creationId xmlns:a16="http://schemas.microsoft.com/office/drawing/2014/main" id="{9DDA96C9-83CF-CBC6-0D83-DC982BE6AA93}"/>
              </a:ext>
            </a:extLst>
          </p:cNvPr>
          <p:cNvPicPr>
            <a:picLocks noChangeAspect="1"/>
          </p:cNvPicPr>
          <p:nvPr/>
        </p:nvPicPr>
        <p:blipFill>
          <a:blip r:embed="rId3"/>
          <a:stretch>
            <a:fillRect/>
          </a:stretch>
        </p:blipFill>
        <p:spPr>
          <a:xfrm>
            <a:off x="786580" y="2453682"/>
            <a:ext cx="5640439" cy="888687"/>
          </a:xfrm>
          <a:prstGeom prst="rect">
            <a:avLst/>
          </a:prstGeom>
        </p:spPr>
      </p:pic>
      <p:cxnSp>
        <p:nvCxnSpPr>
          <p:cNvPr id="11" name="Straight Arrow Connector 10">
            <a:extLst>
              <a:ext uri="{FF2B5EF4-FFF2-40B4-BE49-F238E27FC236}">
                <a16:creationId xmlns:a16="http://schemas.microsoft.com/office/drawing/2014/main" id="{FDA23283-EF4E-9EDF-F711-57303668BF6B}"/>
              </a:ext>
            </a:extLst>
          </p:cNvPr>
          <p:cNvCxnSpPr/>
          <p:nvPr/>
        </p:nvCxnSpPr>
        <p:spPr>
          <a:xfrm flipH="1" flipV="1">
            <a:off x="894735" y="1982839"/>
            <a:ext cx="740697" cy="476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F107183-4A45-5DEC-C831-C8446BF2BE86}"/>
              </a:ext>
            </a:extLst>
          </p:cNvPr>
          <p:cNvPicPr>
            <a:picLocks noChangeAspect="1"/>
          </p:cNvPicPr>
          <p:nvPr/>
        </p:nvPicPr>
        <p:blipFill>
          <a:blip r:embed="rId4"/>
          <a:stretch>
            <a:fillRect/>
          </a:stretch>
        </p:blipFill>
        <p:spPr>
          <a:xfrm>
            <a:off x="2838442" y="1757209"/>
            <a:ext cx="5766006" cy="2880000"/>
          </a:xfrm>
          <a:prstGeom prst="rect">
            <a:avLst/>
          </a:prstGeom>
        </p:spPr>
      </p:pic>
    </p:spTree>
    <p:extLst>
      <p:ext uri="{BB962C8B-B14F-4D97-AF65-F5344CB8AC3E}">
        <p14:creationId xmlns:p14="http://schemas.microsoft.com/office/powerpoint/2010/main" val="28222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CEAB0-1BD7-C3CD-3565-A8A0960740D2}"/>
              </a:ext>
            </a:extLst>
          </p:cNvPr>
          <p:cNvSpPr>
            <a:spLocks noGrp="1"/>
          </p:cNvSpPr>
          <p:nvPr>
            <p:ph type="body" sz="quarter" idx="16"/>
          </p:nvPr>
        </p:nvSpPr>
        <p:spPr/>
        <p:txBody>
          <a:bodyPr/>
          <a:lstStyle/>
          <a:p>
            <a:r>
              <a:rPr lang="en-BE"/>
              <a:t>Python API</a:t>
            </a:r>
          </a:p>
          <a:p>
            <a:endParaRPr lang="en-US"/>
          </a:p>
        </p:txBody>
      </p:sp>
      <p:pic>
        <p:nvPicPr>
          <p:cNvPr id="4" name="Picture 3">
            <a:extLst>
              <a:ext uri="{FF2B5EF4-FFF2-40B4-BE49-F238E27FC236}">
                <a16:creationId xmlns:a16="http://schemas.microsoft.com/office/drawing/2014/main" id="{B47CE05E-BED0-FB13-6D39-7736F42E7568}"/>
              </a:ext>
            </a:extLst>
          </p:cNvPr>
          <p:cNvPicPr>
            <a:picLocks noChangeAspect="1"/>
          </p:cNvPicPr>
          <p:nvPr/>
        </p:nvPicPr>
        <p:blipFill>
          <a:blip r:embed="rId2"/>
          <a:stretch>
            <a:fillRect/>
          </a:stretch>
        </p:blipFill>
        <p:spPr>
          <a:xfrm>
            <a:off x="283477" y="960284"/>
            <a:ext cx="3868657" cy="3600000"/>
          </a:xfrm>
          <a:prstGeom prst="rect">
            <a:avLst/>
          </a:prstGeom>
        </p:spPr>
      </p:pic>
      <p:pic>
        <p:nvPicPr>
          <p:cNvPr id="6" name="Picture 5">
            <a:extLst>
              <a:ext uri="{FF2B5EF4-FFF2-40B4-BE49-F238E27FC236}">
                <a16:creationId xmlns:a16="http://schemas.microsoft.com/office/drawing/2014/main" id="{315B4EAF-81C4-765C-64B1-B8ED3628441D}"/>
              </a:ext>
            </a:extLst>
          </p:cNvPr>
          <p:cNvPicPr>
            <a:picLocks noChangeAspect="1"/>
          </p:cNvPicPr>
          <p:nvPr/>
        </p:nvPicPr>
        <p:blipFill>
          <a:blip r:embed="rId3"/>
          <a:stretch>
            <a:fillRect/>
          </a:stretch>
        </p:blipFill>
        <p:spPr>
          <a:xfrm>
            <a:off x="2520079" y="960284"/>
            <a:ext cx="2851542" cy="3600000"/>
          </a:xfrm>
          <a:prstGeom prst="rect">
            <a:avLst/>
          </a:prstGeom>
        </p:spPr>
      </p:pic>
      <p:pic>
        <p:nvPicPr>
          <p:cNvPr id="8" name="Picture 7">
            <a:extLst>
              <a:ext uri="{FF2B5EF4-FFF2-40B4-BE49-F238E27FC236}">
                <a16:creationId xmlns:a16="http://schemas.microsoft.com/office/drawing/2014/main" id="{3BFEFF22-247B-4A39-61E9-27695C7CF859}"/>
              </a:ext>
            </a:extLst>
          </p:cNvPr>
          <p:cNvPicPr>
            <a:picLocks noChangeAspect="1"/>
          </p:cNvPicPr>
          <p:nvPr/>
        </p:nvPicPr>
        <p:blipFill>
          <a:blip r:embed="rId4"/>
          <a:stretch>
            <a:fillRect/>
          </a:stretch>
        </p:blipFill>
        <p:spPr>
          <a:xfrm>
            <a:off x="3739566" y="960284"/>
            <a:ext cx="3594623" cy="3600000"/>
          </a:xfrm>
          <a:prstGeom prst="rect">
            <a:avLst/>
          </a:prstGeom>
        </p:spPr>
      </p:pic>
      <p:pic>
        <p:nvPicPr>
          <p:cNvPr id="10" name="Picture 9">
            <a:extLst>
              <a:ext uri="{FF2B5EF4-FFF2-40B4-BE49-F238E27FC236}">
                <a16:creationId xmlns:a16="http://schemas.microsoft.com/office/drawing/2014/main" id="{1C9DDFE6-26F5-9ADA-6B19-79949FC75E4E}"/>
              </a:ext>
            </a:extLst>
          </p:cNvPr>
          <p:cNvPicPr>
            <a:picLocks noChangeAspect="1"/>
          </p:cNvPicPr>
          <p:nvPr/>
        </p:nvPicPr>
        <p:blipFill>
          <a:blip r:embed="rId5"/>
          <a:stretch>
            <a:fillRect/>
          </a:stretch>
        </p:blipFill>
        <p:spPr>
          <a:xfrm>
            <a:off x="5702135" y="960284"/>
            <a:ext cx="2767852" cy="3600000"/>
          </a:xfrm>
          <a:prstGeom prst="rect">
            <a:avLst/>
          </a:prstGeom>
        </p:spPr>
      </p:pic>
    </p:spTree>
    <p:extLst>
      <p:ext uri="{BB962C8B-B14F-4D97-AF65-F5344CB8AC3E}">
        <p14:creationId xmlns:p14="http://schemas.microsoft.com/office/powerpoint/2010/main" val="200080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B7B57AB-B7DC-738C-4580-3688E62D7E78}"/>
              </a:ext>
            </a:extLst>
          </p:cNvPr>
          <p:cNvSpPr>
            <a:spLocks noGrp="1"/>
          </p:cNvSpPr>
          <p:nvPr>
            <p:ph type="body" sz="quarter" idx="13"/>
          </p:nvPr>
        </p:nvSpPr>
        <p:spPr/>
        <p:txBody>
          <a:bodyPr/>
          <a:lstStyle/>
          <a:p>
            <a:r>
              <a:rPr lang="en-GB" sz="3600"/>
              <a:t>Results, Challenges and Way Ahead</a:t>
            </a:r>
            <a:endParaRPr lang="en-US"/>
          </a:p>
        </p:txBody>
      </p:sp>
    </p:spTree>
    <p:extLst>
      <p:ext uri="{BB962C8B-B14F-4D97-AF65-F5344CB8AC3E}">
        <p14:creationId xmlns:p14="http://schemas.microsoft.com/office/powerpoint/2010/main" val="1077929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74114-7C2E-22D2-6AEE-C5D9D4EC7704}"/>
              </a:ext>
            </a:extLst>
          </p:cNvPr>
          <p:cNvSpPr>
            <a:spLocks noGrp="1"/>
          </p:cNvSpPr>
          <p:nvPr>
            <p:ph type="body" sz="quarter" idx="16"/>
          </p:nvPr>
        </p:nvSpPr>
        <p:spPr/>
        <p:txBody>
          <a:bodyPr/>
          <a:lstStyle/>
          <a:p>
            <a:r>
              <a:rPr lang="en-US"/>
              <a:t>Results</a:t>
            </a:r>
          </a:p>
        </p:txBody>
      </p:sp>
      <p:sp>
        <p:nvSpPr>
          <p:cNvPr id="4" name="Text Placeholder 3">
            <a:extLst>
              <a:ext uri="{FF2B5EF4-FFF2-40B4-BE49-F238E27FC236}">
                <a16:creationId xmlns:a16="http://schemas.microsoft.com/office/drawing/2014/main" id="{D12767C7-9028-26BA-72D6-0F4F9F669FC9}"/>
              </a:ext>
            </a:extLst>
          </p:cNvPr>
          <p:cNvSpPr>
            <a:spLocks noGrp="1"/>
          </p:cNvSpPr>
          <p:nvPr>
            <p:ph type="body" sz="quarter" idx="17"/>
          </p:nvPr>
        </p:nvSpPr>
        <p:spPr/>
        <p:txBody>
          <a:bodyPr/>
          <a:lstStyle/>
          <a:p>
            <a:pPr marL="342900" indent="-342900">
              <a:buFont typeface="Arial" panose="020B0604020202020204" pitchFamily="34" charset="0"/>
              <a:buChar char="•"/>
            </a:pPr>
            <a:r>
              <a:rPr lang="en-US" sz="1800"/>
              <a:t>Performed a deep analysis of the thermal engineering processes and produced recommendations on ones that would best benefit from digitization.</a:t>
            </a:r>
          </a:p>
          <a:p>
            <a:pPr marL="342900" indent="-342900">
              <a:buFont typeface="Arial" panose="020B0604020202020204" pitchFamily="34" charset="0"/>
              <a:buChar char="•"/>
            </a:pPr>
            <a:r>
              <a:rPr lang="en-US" sz="1800"/>
              <a:t>Developed and iterated a Thermal CDM complement to the SSO in ORM.</a:t>
            </a:r>
          </a:p>
          <a:p>
            <a:pPr marL="342900" indent="-342900">
              <a:buFont typeface="Arial" panose="020B0604020202020204" pitchFamily="34" charset="0"/>
              <a:buChar char="•"/>
            </a:pPr>
            <a:r>
              <a:rPr lang="en-US" sz="1800"/>
              <a:t>Developed an LDM and a pilot implementation Thermal Specification Model in SysML v2, showcasing possible further implementations using this language.</a:t>
            </a:r>
          </a:p>
          <a:p>
            <a:pPr marL="342900" indent="-342900">
              <a:buFont typeface="Arial" panose="020B0604020202020204" pitchFamily="34" charset="0"/>
              <a:buChar char="•"/>
            </a:pPr>
            <a:r>
              <a:rPr lang="en-US" sz="1800"/>
              <a:t>Built tools to automatically generate both C# and Python class libraries as well graph database schemas to support SSO compliant data persistence (PDM).</a:t>
            </a:r>
          </a:p>
          <a:p>
            <a:pPr marL="342900" indent="-342900">
              <a:buFont typeface="Arial" panose="020B0604020202020204" pitchFamily="34" charset="0"/>
              <a:buChar char="•"/>
            </a:pPr>
            <a:r>
              <a:rPr lang="en-US" sz="1800"/>
              <a:t>Built UIs on top of MBSE Hub implementation to support the demonstration cases.</a:t>
            </a:r>
          </a:p>
          <a:p>
            <a:pPr marL="342900" indent="-342900">
              <a:buFont typeface="Arial" panose="020B0604020202020204" pitchFamily="34" charset="0"/>
              <a:buChar char="•"/>
            </a:pPr>
            <a:r>
              <a:rPr lang="en-US" sz="1800"/>
              <a:t>Built ESATAN-TMS plugin to support bidirectional information exchange between the PDM and ESATAN.</a:t>
            </a:r>
          </a:p>
        </p:txBody>
      </p:sp>
    </p:spTree>
    <p:extLst>
      <p:ext uri="{BB962C8B-B14F-4D97-AF65-F5344CB8AC3E}">
        <p14:creationId xmlns:p14="http://schemas.microsoft.com/office/powerpoint/2010/main" val="3778201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4F1C5F-952A-8412-562C-58C884F3210F}"/>
              </a:ext>
            </a:extLst>
          </p:cNvPr>
          <p:cNvSpPr>
            <a:spLocks noGrp="1"/>
          </p:cNvSpPr>
          <p:nvPr>
            <p:ph type="body" sz="quarter" idx="16"/>
          </p:nvPr>
        </p:nvSpPr>
        <p:spPr/>
        <p:txBody>
          <a:bodyPr/>
          <a:lstStyle/>
          <a:p>
            <a:r>
              <a:rPr lang="en-US"/>
              <a:t>Challenges and Recommendations</a:t>
            </a:r>
          </a:p>
        </p:txBody>
      </p:sp>
      <p:sp>
        <p:nvSpPr>
          <p:cNvPr id="4" name="Text Placeholder 3">
            <a:extLst>
              <a:ext uri="{FF2B5EF4-FFF2-40B4-BE49-F238E27FC236}">
                <a16:creationId xmlns:a16="http://schemas.microsoft.com/office/drawing/2014/main" id="{794B0BF0-4958-8129-92FA-416D74299BA8}"/>
              </a:ext>
            </a:extLst>
          </p:cNvPr>
          <p:cNvSpPr>
            <a:spLocks noGrp="1"/>
          </p:cNvSpPr>
          <p:nvPr>
            <p:ph type="body" sz="quarter" idx="17"/>
          </p:nvPr>
        </p:nvSpPr>
        <p:spPr/>
        <p:txBody>
          <a:bodyPr/>
          <a:lstStyle/>
          <a:p>
            <a:pPr marL="285750" indent="-285750">
              <a:buFont typeface="Arial" panose="020B0604020202020204" pitchFamily="34" charset="0"/>
              <a:buChar char="•"/>
            </a:pPr>
            <a:r>
              <a:rPr lang="en-GB" sz="1600"/>
              <a:t>SSO still lacks many generic / transversal engineering concepts needed by Thermal</a:t>
            </a:r>
          </a:p>
          <a:p>
            <a:pPr marL="285750" indent="-285750">
              <a:buFont typeface="Arial" panose="020B0604020202020204" pitchFamily="34" charset="0"/>
              <a:buChar char="•"/>
            </a:pPr>
            <a:r>
              <a:rPr lang="en-GB" sz="1600"/>
              <a:t>Important deficiencies in ORM / NORMA Pro</a:t>
            </a:r>
          </a:p>
          <a:p>
            <a:pPr marL="463550" lvl="1" indent="-285750">
              <a:buFont typeface="Arial" panose="020B0604020202020204" pitchFamily="34" charset="0"/>
              <a:buChar char="•"/>
            </a:pPr>
            <a:r>
              <a:rPr lang="en-GB" sz="1400"/>
              <a:t>No support for modules / namespace import → cannot integrate UoDs properly</a:t>
            </a:r>
          </a:p>
          <a:p>
            <a:pPr marL="641350" lvl="2" indent="-285750">
              <a:buFont typeface="Arial" panose="020B0604020202020204" pitchFamily="34" charset="0"/>
              <a:buChar char="•"/>
            </a:pPr>
            <a:r>
              <a:rPr lang="en-GB" sz="1200"/>
              <a:t>Current work-around is manual copy / paste and color-coding</a:t>
            </a:r>
          </a:p>
          <a:p>
            <a:pPr marL="463550" lvl="1" indent="-285750">
              <a:buFont typeface="Arial" panose="020B0604020202020204" pitchFamily="34" charset="0"/>
              <a:buChar char="•"/>
            </a:pPr>
            <a:r>
              <a:rPr lang="en-GB" sz="1400"/>
              <a:t>No integrated support for example populations – which is essential for validation</a:t>
            </a:r>
          </a:p>
          <a:p>
            <a:pPr marL="463550" lvl="1" indent="-285750">
              <a:buFont typeface="Arial" panose="020B0604020202020204" pitchFamily="34" charset="0"/>
              <a:buChar char="•"/>
            </a:pPr>
            <a:r>
              <a:rPr lang="en-GB" sz="1400"/>
              <a:t>No built-in support for enumeration types</a:t>
            </a:r>
          </a:p>
          <a:p>
            <a:pPr marL="285750" indent="-285750">
              <a:buFont typeface="Arial" panose="020B0604020202020204" pitchFamily="34" charset="0"/>
              <a:buChar char="•"/>
            </a:pPr>
            <a:r>
              <a:rPr lang="en-GB" sz="1600"/>
              <a:t>New Thermal Specification is feasible, affordable and extensible</a:t>
            </a:r>
          </a:p>
          <a:p>
            <a:pPr marL="463550" lvl="1" indent="-285750">
              <a:buFont typeface="Arial" panose="020B0604020202020204" pitchFamily="34" charset="0"/>
              <a:buChar char="•"/>
            </a:pPr>
            <a:r>
              <a:rPr lang="en-GB" sz="1400"/>
              <a:t>Similar digitalization approach possible for other subsystem domains of expertise</a:t>
            </a:r>
          </a:p>
          <a:p>
            <a:pPr marL="463550" lvl="1" indent="-285750">
              <a:buFont typeface="Arial" panose="020B0604020202020204" pitchFamily="34" charset="0"/>
              <a:buChar char="•"/>
            </a:pPr>
            <a:r>
              <a:rPr lang="en-GB" sz="1400"/>
              <a:t>SysML2 basis allows for easy and rich interchange between subsystem and system layer</a:t>
            </a:r>
          </a:p>
          <a:p>
            <a:pPr marL="285750" indent="-285750">
              <a:buFont typeface="Arial" panose="020B0604020202020204" pitchFamily="34" charset="0"/>
              <a:buChar char="•"/>
            </a:pPr>
            <a:r>
              <a:rPr lang="en-GB" sz="1600"/>
              <a:t>SysML2 tooling sufficiently mature for initial development</a:t>
            </a:r>
          </a:p>
          <a:p>
            <a:pPr marL="463550" lvl="1" indent="-285750">
              <a:buFont typeface="Arial" panose="020B0604020202020204" pitchFamily="34" charset="0"/>
              <a:buChar char="•"/>
            </a:pPr>
            <a:r>
              <a:rPr lang="en-GB" sz="1400"/>
              <a:t>Provides solid basis for code generation (similar to UML or Ecore data models)</a:t>
            </a:r>
          </a:p>
          <a:p>
            <a:pPr marL="463550" lvl="1" indent="-285750">
              <a:buFont typeface="Arial" panose="020B0604020202020204" pitchFamily="34" charset="0"/>
              <a:buChar char="•"/>
            </a:pPr>
            <a:r>
              <a:rPr lang="en-GB" sz="1400"/>
              <a:t>New substantially improved SysML2 tools expected shortly – low risk of obsolescence</a:t>
            </a:r>
          </a:p>
          <a:p>
            <a:pPr marL="342900" indent="-342900">
              <a:buFont typeface="Arial" panose="020B0604020202020204" pitchFamily="34" charset="0"/>
              <a:buChar char="•"/>
            </a:pPr>
            <a:endParaRPr lang="en-US" sz="1800"/>
          </a:p>
        </p:txBody>
      </p:sp>
    </p:spTree>
    <p:extLst>
      <p:ext uri="{BB962C8B-B14F-4D97-AF65-F5344CB8AC3E}">
        <p14:creationId xmlns:p14="http://schemas.microsoft.com/office/powerpoint/2010/main" val="3733574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FAFAEB-A599-EF69-0C59-D7532203BF41}"/>
              </a:ext>
            </a:extLst>
          </p:cNvPr>
          <p:cNvSpPr>
            <a:spLocks noGrp="1"/>
          </p:cNvSpPr>
          <p:nvPr>
            <p:ph type="body" sz="quarter" idx="16"/>
          </p:nvPr>
        </p:nvSpPr>
        <p:spPr/>
        <p:txBody>
          <a:bodyPr/>
          <a:lstStyle/>
          <a:p>
            <a:r>
              <a:rPr lang="en-US"/>
              <a:t>Way Ahead</a:t>
            </a:r>
          </a:p>
        </p:txBody>
      </p:sp>
      <p:sp>
        <p:nvSpPr>
          <p:cNvPr id="3" name="Text Placeholder 2">
            <a:extLst>
              <a:ext uri="{FF2B5EF4-FFF2-40B4-BE49-F238E27FC236}">
                <a16:creationId xmlns:a16="http://schemas.microsoft.com/office/drawing/2014/main" id="{5D6CC70F-04A8-6303-03BF-1C8FFAAE7862}"/>
              </a:ext>
            </a:extLst>
          </p:cNvPr>
          <p:cNvSpPr>
            <a:spLocks noGrp="1"/>
          </p:cNvSpPr>
          <p:nvPr>
            <p:ph type="body" sz="quarter" idx="17"/>
          </p:nvPr>
        </p:nvSpPr>
        <p:spPr>
          <a:xfrm>
            <a:off x="539552" y="945856"/>
            <a:ext cx="8064896" cy="3670594"/>
          </a:xfrm>
        </p:spPr>
        <p:txBody>
          <a:bodyPr/>
          <a:lstStyle/>
          <a:p>
            <a:pPr marL="342900" indent="-342900">
              <a:buFont typeface="Arial" panose="020B0604020202020204" pitchFamily="34" charset="0"/>
              <a:buChar char="•"/>
            </a:pPr>
            <a:r>
              <a:rPr lang="en-US"/>
              <a:t>Increase TRL level of developed prototypes to be more generic in support of use cases, more fault tolerant and better looking.</a:t>
            </a:r>
          </a:p>
          <a:p>
            <a:pPr marL="342900" indent="-342900">
              <a:buFont typeface="Arial" panose="020B0604020202020204" pitchFamily="34" charset="0"/>
              <a:buChar char="•"/>
            </a:pPr>
            <a:r>
              <a:rPr lang="en-US"/>
              <a:t>Improve performance and scalability to manage effectively larger models.</a:t>
            </a:r>
          </a:p>
          <a:p>
            <a:pPr marL="342900" indent="-342900">
              <a:buFont typeface="Arial" panose="020B0604020202020204" pitchFamily="34" charset="0"/>
              <a:buChar char="•"/>
            </a:pPr>
            <a:r>
              <a:rPr lang="en-US"/>
              <a:t>Further interactions with other UoDs already implemented in the MBSE Hub prototype (OPRS/RAMS/AIV)</a:t>
            </a:r>
          </a:p>
          <a:p>
            <a:pPr marL="342900" indent="-342900">
              <a:buFont typeface="Arial" panose="020B0604020202020204" pitchFamily="34" charset="0"/>
              <a:buChar char="•"/>
            </a:pPr>
            <a:r>
              <a:rPr lang="en-US"/>
              <a:t>Prototype more advanced use of SysML v2:</a:t>
            </a:r>
          </a:p>
          <a:p>
            <a:pPr marL="520700" lvl="1" indent="-342900">
              <a:buFont typeface="Arial" panose="020B0604020202020204" pitchFamily="34" charset="0"/>
              <a:buChar char="•"/>
            </a:pPr>
            <a:r>
              <a:rPr lang="en-US"/>
              <a:t>Conceptual data modeling of the ontology – use the LDM to drive creation of standardized exchange.</a:t>
            </a:r>
          </a:p>
          <a:p>
            <a:pPr marL="520700" lvl="1" indent="-342900">
              <a:buFont typeface="Arial" panose="020B0604020202020204" pitchFamily="34" charset="0"/>
              <a:buChar char="•"/>
            </a:pPr>
            <a:r>
              <a:rPr lang="en-US"/>
              <a:t>Evolution of the reusable Thermal library for SysML v2.</a:t>
            </a:r>
          </a:p>
          <a:p>
            <a:pPr marL="520700" lvl="1" indent="-342900">
              <a:buFont typeface="Arial" panose="020B0604020202020204" pitchFamily="34" charset="0"/>
              <a:buChar char="•"/>
            </a:pPr>
            <a:r>
              <a:rPr lang="en-US"/>
              <a:t>Integration with the highly capable test procedure capabilities of the language</a:t>
            </a:r>
          </a:p>
          <a:p>
            <a:pPr marL="520700" lvl="1" indent="-342900">
              <a:buFont typeface="Arial" panose="020B0604020202020204" pitchFamily="34" charset="0"/>
              <a:buChar char="•"/>
            </a:pPr>
            <a:r>
              <a:rPr lang="en-US"/>
              <a:t>Use of SysML v2 capabilities as a PDM.</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65673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C56738-5718-B1DF-4142-98C3E19F649C}"/>
              </a:ext>
            </a:extLst>
          </p:cNvPr>
          <p:cNvSpPr>
            <a:spLocks noGrp="1"/>
          </p:cNvSpPr>
          <p:nvPr>
            <p:ph type="body" sz="quarter" idx="16"/>
          </p:nvPr>
        </p:nvSpPr>
        <p:spPr/>
        <p:txBody>
          <a:bodyPr/>
          <a:lstStyle/>
          <a:p>
            <a:r>
              <a:rPr lang="en-US"/>
              <a:t>Work Logic</a:t>
            </a:r>
          </a:p>
        </p:txBody>
      </p:sp>
      <p:pic>
        <p:nvPicPr>
          <p:cNvPr id="4" name="Picture 3" descr="Diagram&#10;&#10;Description automatically generated">
            <a:extLst>
              <a:ext uri="{FF2B5EF4-FFF2-40B4-BE49-F238E27FC236}">
                <a16:creationId xmlns:a16="http://schemas.microsoft.com/office/drawing/2014/main" id="{B0A992FC-F7A4-BD8E-16FA-D3D48BAAFF3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28164" y="1163347"/>
            <a:ext cx="5731204" cy="3067242"/>
          </a:xfrm>
          <a:prstGeom prst="rect">
            <a:avLst/>
          </a:prstGeom>
        </p:spPr>
      </p:pic>
    </p:spTree>
    <p:extLst>
      <p:ext uri="{BB962C8B-B14F-4D97-AF65-F5344CB8AC3E}">
        <p14:creationId xmlns:p14="http://schemas.microsoft.com/office/powerpoint/2010/main" val="1643786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95A8AC-D34A-7C4D-D5DB-D469F2069F90}"/>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565E026D-9C86-F782-C566-C751160B6C5D}"/>
              </a:ext>
            </a:extLst>
          </p:cNvPr>
          <p:cNvSpPr txBox="1"/>
          <p:nvPr/>
        </p:nvSpPr>
        <p:spPr>
          <a:xfrm>
            <a:off x="3213100" y="2988642"/>
            <a:ext cx="2522870" cy="276999"/>
          </a:xfrm>
          <a:prstGeom prst="rect">
            <a:avLst/>
          </a:prstGeom>
          <a:noFill/>
        </p:spPr>
        <p:txBody>
          <a:bodyPr wrap="none" rtlCol="0">
            <a:spAutoFit/>
          </a:bodyPr>
          <a:lstStyle/>
          <a:p>
            <a:r>
              <a:rPr lang="en-US" sz="1200"/>
              <a:t>Contact: a.vorobiev@stariongroup.eu</a:t>
            </a:r>
          </a:p>
        </p:txBody>
      </p:sp>
    </p:spTree>
    <p:extLst>
      <p:ext uri="{BB962C8B-B14F-4D97-AF65-F5344CB8AC3E}">
        <p14:creationId xmlns:p14="http://schemas.microsoft.com/office/powerpoint/2010/main" val="93180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C7D32-B6A1-DDE8-6D00-A1B975AB35C6}"/>
              </a:ext>
            </a:extLst>
          </p:cNvPr>
          <p:cNvSpPr>
            <a:spLocks noGrp="1"/>
          </p:cNvSpPr>
          <p:nvPr>
            <p:ph type="body" sz="quarter" idx="16"/>
          </p:nvPr>
        </p:nvSpPr>
        <p:spPr/>
        <p:txBody>
          <a:bodyPr/>
          <a:lstStyle/>
          <a:p>
            <a:r>
              <a:rPr lang="en-US"/>
              <a:t>WPD</a:t>
            </a:r>
          </a:p>
        </p:txBody>
      </p:sp>
      <p:pic>
        <p:nvPicPr>
          <p:cNvPr id="4" name="Picture 3" descr="Chart&#10;&#10;Description automatically generated">
            <a:extLst>
              <a:ext uri="{FF2B5EF4-FFF2-40B4-BE49-F238E27FC236}">
                <a16:creationId xmlns:a16="http://schemas.microsoft.com/office/drawing/2014/main" id="{5D61A7B5-FC51-3171-7F59-B334A927AAAB}"/>
              </a:ext>
            </a:extLst>
          </p:cNvPr>
          <p:cNvPicPr>
            <a:picLocks noChangeAspect="1"/>
          </p:cNvPicPr>
          <p:nvPr/>
        </p:nvPicPr>
        <p:blipFill>
          <a:blip r:embed="rId2"/>
          <a:stretch>
            <a:fillRect/>
          </a:stretch>
        </p:blipFill>
        <p:spPr>
          <a:xfrm>
            <a:off x="463352" y="774406"/>
            <a:ext cx="7951928" cy="3719788"/>
          </a:xfrm>
          <a:prstGeom prst="rect">
            <a:avLst/>
          </a:prstGeom>
        </p:spPr>
      </p:pic>
    </p:spTree>
    <p:extLst>
      <p:ext uri="{BB962C8B-B14F-4D97-AF65-F5344CB8AC3E}">
        <p14:creationId xmlns:p14="http://schemas.microsoft.com/office/powerpoint/2010/main" val="230569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8F205D-A3A1-23A0-BBD7-B4C96FDDB828}"/>
              </a:ext>
            </a:extLst>
          </p:cNvPr>
          <p:cNvSpPr>
            <a:spLocks noGrp="1"/>
          </p:cNvSpPr>
          <p:nvPr>
            <p:ph type="body" sz="quarter" idx="16"/>
          </p:nvPr>
        </p:nvSpPr>
        <p:spPr/>
        <p:txBody>
          <a:bodyPr/>
          <a:lstStyle/>
          <a:p>
            <a:r>
              <a:rPr lang="en-US"/>
              <a:t>Schedule</a:t>
            </a:r>
          </a:p>
        </p:txBody>
      </p:sp>
      <p:pic>
        <p:nvPicPr>
          <p:cNvPr id="5" name="Picture 4">
            <a:extLst>
              <a:ext uri="{FF2B5EF4-FFF2-40B4-BE49-F238E27FC236}">
                <a16:creationId xmlns:a16="http://schemas.microsoft.com/office/drawing/2014/main" id="{B8F5F6FC-4941-590A-6597-F9CFE156A185}"/>
              </a:ext>
            </a:extLst>
          </p:cNvPr>
          <p:cNvPicPr>
            <a:picLocks noChangeAspect="1"/>
          </p:cNvPicPr>
          <p:nvPr/>
        </p:nvPicPr>
        <p:blipFill>
          <a:blip r:embed="rId2"/>
          <a:stretch>
            <a:fillRect/>
          </a:stretch>
        </p:blipFill>
        <p:spPr>
          <a:xfrm>
            <a:off x="0" y="1557536"/>
            <a:ext cx="9144000" cy="2030015"/>
          </a:xfrm>
          <a:prstGeom prst="rect">
            <a:avLst/>
          </a:prstGeom>
        </p:spPr>
      </p:pic>
    </p:spTree>
    <p:extLst>
      <p:ext uri="{BB962C8B-B14F-4D97-AF65-F5344CB8AC3E}">
        <p14:creationId xmlns:p14="http://schemas.microsoft.com/office/powerpoint/2010/main" val="2996077830"/>
      </p:ext>
    </p:extLst>
  </p:cSld>
  <p:clrMapOvr>
    <a:masterClrMapping/>
  </p:clrMapOvr>
</p:sld>
</file>

<file path=ppt/theme/theme1.xml><?xml version="1.0" encoding="utf-8"?>
<a:theme xmlns:a="http://schemas.openxmlformats.org/drawingml/2006/main" name="1_STARION GROUP THEME">
  <a:themeElements>
    <a:clrScheme name="Starion">
      <a:dk1>
        <a:srgbClr val="183D48"/>
      </a:dk1>
      <a:lt1>
        <a:srgbClr val="FFFFFF"/>
      </a:lt1>
      <a:dk2>
        <a:srgbClr val="010010"/>
      </a:dk2>
      <a:lt2>
        <a:srgbClr val="FFFFFF"/>
      </a:lt2>
      <a:accent1>
        <a:srgbClr val="FF4100"/>
      </a:accent1>
      <a:accent2>
        <a:srgbClr val="3A3A3A"/>
      </a:accent2>
      <a:accent3>
        <a:srgbClr val="183D48"/>
      </a:accent3>
      <a:accent4>
        <a:srgbClr val="FFB399"/>
      </a:accent4>
      <a:accent5>
        <a:srgbClr val="666666"/>
      </a:accent5>
      <a:accent6>
        <a:srgbClr val="748B91"/>
      </a:accent6>
      <a:hlink>
        <a:srgbClr val="FFD9CC"/>
      </a:hlink>
      <a:folHlink>
        <a:srgbClr val="A3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ion PowerPoint Template" id="{66127DB3-DF57-4C3E-8697-207B813E38C1}" vid="{F5AEFCC8-2655-4F95-B95A-C5052D6AC35B}"/>
    </a:ext>
  </a:extLst>
</a:theme>
</file>

<file path=ppt/theme/theme2.xml><?xml version="1.0" encoding="utf-8"?>
<a:theme xmlns:a="http://schemas.openxmlformats.org/drawingml/2006/main" name="2_STARION GROUP THEME">
  <a:themeElements>
    <a:clrScheme name="Starion">
      <a:dk1>
        <a:srgbClr val="183D48"/>
      </a:dk1>
      <a:lt1>
        <a:srgbClr val="FFFFFF"/>
      </a:lt1>
      <a:dk2>
        <a:srgbClr val="010010"/>
      </a:dk2>
      <a:lt2>
        <a:srgbClr val="FFFFFF"/>
      </a:lt2>
      <a:accent1>
        <a:srgbClr val="FF4100"/>
      </a:accent1>
      <a:accent2>
        <a:srgbClr val="3A3A3A"/>
      </a:accent2>
      <a:accent3>
        <a:srgbClr val="183D48"/>
      </a:accent3>
      <a:accent4>
        <a:srgbClr val="FFB399"/>
      </a:accent4>
      <a:accent5>
        <a:srgbClr val="666666"/>
      </a:accent5>
      <a:accent6>
        <a:srgbClr val="748B91"/>
      </a:accent6>
      <a:hlink>
        <a:srgbClr val="FFD9CC"/>
      </a:hlink>
      <a:folHlink>
        <a:srgbClr val="A3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ion PowerPoint Template" id="{66127DB3-DF57-4C3E-8697-207B813E38C1}" vid="{7B947D01-AE20-412D-A817-B581BD7013EA}"/>
    </a:ext>
  </a:extLst>
</a:theme>
</file>

<file path=ppt/theme/theme3.xml><?xml version="1.0" encoding="utf-8"?>
<a:theme xmlns:a="http://schemas.openxmlformats.org/drawingml/2006/main" name="3_STARION GROUP THEME">
  <a:themeElements>
    <a:clrScheme name="Starion">
      <a:dk1>
        <a:srgbClr val="183D48"/>
      </a:dk1>
      <a:lt1>
        <a:srgbClr val="FFFFFF"/>
      </a:lt1>
      <a:dk2>
        <a:srgbClr val="010010"/>
      </a:dk2>
      <a:lt2>
        <a:srgbClr val="FFFFFF"/>
      </a:lt2>
      <a:accent1>
        <a:srgbClr val="FF4100"/>
      </a:accent1>
      <a:accent2>
        <a:srgbClr val="3A3A3A"/>
      </a:accent2>
      <a:accent3>
        <a:srgbClr val="183D48"/>
      </a:accent3>
      <a:accent4>
        <a:srgbClr val="FFB399"/>
      </a:accent4>
      <a:accent5>
        <a:srgbClr val="666666"/>
      </a:accent5>
      <a:accent6>
        <a:srgbClr val="748B91"/>
      </a:accent6>
      <a:hlink>
        <a:srgbClr val="FFD9CC"/>
      </a:hlink>
      <a:folHlink>
        <a:srgbClr val="A3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ion PowerPoint Template" id="{66127DB3-DF57-4C3E-8697-207B813E38C1}" vid="{388F88F2-922E-4814-8CBF-3B94A1A6D7A5}"/>
    </a:ext>
  </a:extLst>
</a:theme>
</file>

<file path=ppt/theme/theme4.xml><?xml version="1.0" encoding="utf-8"?>
<a:theme xmlns:a="http://schemas.openxmlformats.org/drawingml/2006/main" name="4_STARION GROUP THEME">
  <a:themeElements>
    <a:clrScheme name="Starion">
      <a:dk1>
        <a:srgbClr val="183D48"/>
      </a:dk1>
      <a:lt1>
        <a:srgbClr val="FFFFFF"/>
      </a:lt1>
      <a:dk2>
        <a:srgbClr val="010010"/>
      </a:dk2>
      <a:lt2>
        <a:srgbClr val="FFFFFF"/>
      </a:lt2>
      <a:accent1>
        <a:srgbClr val="FF4100"/>
      </a:accent1>
      <a:accent2>
        <a:srgbClr val="3A3A3A"/>
      </a:accent2>
      <a:accent3>
        <a:srgbClr val="183D48"/>
      </a:accent3>
      <a:accent4>
        <a:srgbClr val="FFB399"/>
      </a:accent4>
      <a:accent5>
        <a:srgbClr val="666666"/>
      </a:accent5>
      <a:accent6>
        <a:srgbClr val="748B91"/>
      </a:accent6>
      <a:hlink>
        <a:srgbClr val="FFD9CC"/>
      </a:hlink>
      <a:folHlink>
        <a:srgbClr val="A3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ion PowerPoint Template" id="{66127DB3-DF57-4C3E-8697-207B813E38C1}" vid="{0D5D5D39-F890-4FA5-9ECD-79F61BDD6C5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e6e69f-72c0-47b9-8053-6a34a22df843" xsi:nil="true"/>
    <lcf76f155ced4ddcb4097134ff3c332f xmlns="ffc98aa3-454a-410a-a391-e020f2fd206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71390827AA8144908075D8464764E4" ma:contentTypeVersion="14" ma:contentTypeDescription="Create a new document." ma:contentTypeScope="" ma:versionID="9d7ae035ef14cf4a6dc7a03578453438">
  <xsd:schema xmlns:xsd="http://www.w3.org/2001/XMLSchema" xmlns:xs="http://www.w3.org/2001/XMLSchema" xmlns:p="http://schemas.microsoft.com/office/2006/metadata/properties" xmlns:ns2="ffc98aa3-454a-410a-a391-e020f2fd2063" xmlns:ns3="25e6e69f-72c0-47b9-8053-6a34a22df843" targetNamespace="http://schemas.microsoft.com/office/2006/metadata/properties" ma:root="true" ma:fieldsID="035feb291c3f463d5ce11888aa49da57" ns2:_="" ns3:_="">
    <xsd:import namespace="ffc98aa3-454a-410a-a391-e020f2fd2063"/>
    <xsd:import namespace="25e6e69f-72c0-47b9-8053-6a34a22df8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c98aa3-454a-410a-a391-e020f2fd20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54beaa3-a1fb-4dfd-bbf1-cfc6f70e07ce"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e6e69f-72c0-47b9-8053-6a34a22df8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a42b39f-204b-4745-b049-f87cf9fbedd1}" ma:internalName="TaxCatchAll" ma:showField="CatchAllData" ma:web="25e6e69f-72c0-47b9-8053-6a34a22df84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6DE7E6-458B-47C9-A040-B55F81C5EECC}">
  <ds:schemaRefs>
    <ds:schemaRef ds:uri="25e6e69f-72c0-47b9-8053-6a34a22df843"/>
    <ds:schemaRef ds:uri="ffc98aa3-454a-410a-a391-e020f2fd20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3248E5-A14A-47F1-A0EF-22645614446D}">
  <ds:schemaRefs>
    <ds:schemaRef ds:uri="http://schemas.microsoft.com/sharepoint/v3/contenttype/forms"/>
  </ds:schemaRefs>
</ds:datastoreItem>
</file>

<file path=customXml/itemProps3.xml><?xml version="1.0" encoding="utf-8"?>
<ds:datastoreItem xmlns:ds="http://schemas.openxmlformats.org/officeDocument/2006/customXml" ds:itemID="{B9145D62-5355-421A-93D1-1F68EFF4F718}"/>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70</Slides>
  <Notes>0</Notes>
  <HiddenSlides>0</HiddenSlides>
  <ScaleCrop>false</ScaleCrop>
  <HeadingPairs>
    <vt:vector size="4" baseType="variant">
      <vt:variant>
        <vt:lpstr>Theme</vt:lpstr>
      </vt:variant>
      <vt:variant>
        <vt:i4>4</vt:i4>
      </vt:variant>
      <vt:variant>
        <vt:lpstr>Slide Titles</vt:lpstr>
      </vt:variant>
      <vt:variant>
        <vt:i4>70</vt:i4>
      </vt:variant>
    </vt:vector>
  </HeadingPairs>
  <TitlesOfParts>
    <vt:vector size="74" baseType="lpstr">
      <vt:lpstr>1_STARION GROUP THEME</vt:lpstr>
      <vt:lpstr>2_STARION GROUP THEME</vt:lpstr>
      <vt:lpstr>3_STARION GROUP THEME</vt:lpstr>
      <vt:lpstr>4_STARION GROUP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Data Model Persistence</vt:lpstr>
      <vt:lpstr>Physical Data Model Persistence</vt:lpstr>
      <vt:lpstr>PowerPoint Presentation</vt:lpstr>
      <vt:lpstr>PowerPoint Presentation</vt:lpstr>
      <vt:lpstr>Conceptual Data Model – Inputs </vt:lpstr>
      <vt:lpstr>Conceptual Data Model – Documentation</vt:lpstr>
      <vt:lpstr>Conceptual Data Model – Main Contents</vt:lpstr>
      <vt:lpstr>Conceptual Data Model – Main Contents</vt:lpstr>
      <vt:lpstr>Conceptual Data Model – Mapping to LDM</vt:lpstr>
      <vt:lpstr>PowerPoint Presentation</vt:lpstr>
      <vt:lpstr>Logical Data Model – Rationale and Approach</vt:lpstr>
      <vt:lpstr>LDM Example: ThermalModel</vt:lpstr>
      <vt:lpstr>PowerPoint Presentation</vt:lpstr>
      <vt:lpstr>LDM Code Generator</vt:lpstr>
      <vt:lpstr>LDM Code Generator</vt:lpstr>
      <vt:lpstr>LDM Code Generator</vt:lpstr>
      <vt:lpstr>LDM Code Generator - Output</vt:lpstr>
      <vt:lpstr>Model and Tool Interactions</vt:lpstr>
      <vt:lpstr>PowerPoint Presentation</vt:lpstr>
      <vt:lpstr>PowerPoint Presentation</vt:lpstr>
      <vt:lpstr>LDM - Conclusions</vt:lpstr>
      <vt:lpstr>PowerPoint Presentation</vt:lpstr>
      <vt:lpstr>Physical Data Model</vt:lpstr>
      <vt:lpstr>Code Generator</vt:lpstr>
      <vt:lpstr>Kalliope</vt:lpstr>
      <vt:lpstr>Interaction with MBSE Hub</vt:lpstr>
      <vt:lpstr>C# PDM Components</vt:lpstr>
      <vt:lpstr>Test Data Population</vt:lpstr>
      <vt:lpstr>Test Data Population</vt:lpstr>
      <vt:lpstr>Test Data Population</vt:lpstr>
      <vt:lpstr>Check of Data (Ratel)</vt:lpstr>
      <vt:lpstr>Class Structure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h</dc:creator>
  <cp:revision>1</cp:revision>
  <dcterms:created xsi:type="dcterms:W3CDTF">2024-03-09T22:13:09Z</dcterms:created>
  <dcterms:modified xsi:type="dcterms:W3CDTF">2024-08-28T12:32:54Z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0x010100D071390827AA8144908075D8464764E4</vt:lpwstr>
  </property>
  <property fmtid="{D5CDD505-2E9C-101B-9397-08002B2CF9AE}" pid="3" name="MediaServiceImageTags">
    <vt:lpwstr/>
  </property>
</Properties>
</file>