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wmv" ContentType="video/x-ms-wmv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8" r:id="rId4"/>
  </p:sldMasterIdLst>
  <p:notesMasterIdLst>
    <p:notesMasterId r:id="rId34"/>
  </p:notesMasterIdLst>
  <p:handoutMasterIdLst>
    <p:handoutMasterId r:id="rId35"/>
  </p:handoutMasterIdLst>
  <p:sldIdLst>
    <p:sldId id="256" r:id="rId5"/>
    <p:sldId id="257" r:id="rId6"/>
    <p:sldId id="260" r:id="rId7"/>
    <p:sldId id="278" r:id="rId8"/>
    <p:sldId id="258" r:id="rId9"/>
    <p:sldId id="280" r:id="rId10"/>
    <p:sldId id="281" r:id="rId11"/>
    <p:sldId id="284" r:id="rId12"/>
    <p:sldId id="285" r:id="rId13"/>
    <p:sldId id="259" r:id="rId14"/>
    <p:sldId id="275" r:id="rId15"/>
    <p:sldId id="264" r:id="rId16"/>
    <p:sldId id="270" r:id="rId17"/>
    <p:sldId id="274" r:id="rId18"/>
    <p:sldId id="286" r:id="rId19"/>
    <p:sldId id="265" r:id="rId20"/>
    <p:sldId id="288" r:id="rId21"/>
    <p:sldId id="266" r:id="rId22"/>
    <p:sldId id="289" r:id="rId23"/>
    <p:sldId id="269" r:id="rId24"/>
    <p:sldId id="290" r:id="rId25"/>
    <p:sldId id="291" r:id="rId26"/>
    <p:sldId id="272" r:id="rId27"/>
    <p:sldId id="287" r:id="rId28"/>
    <p:sldId id="271" r:id="rId29"/>
    <p:sldId id="268" r:id="rId30"/>
    <p:sldId id="276" r:id="rId31"/>
    <p:sldId id="294" r:id="rId32"/>
    <p:sldId id="277" r:id="rId33"/>
  </p:sldIdLst>
  <p:sldSz cx="9144000" cy="6858000" type="screen4x3"/>
  <p:notesSz cx="7023100" cy="93091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8DB"/>
    <a:srgbClr val="D0103A"/>
    <a:srgbClr val="4D4F53"/>
    <a:srgbClr val="00549F"/>
    <a:srgbClr val="FDC82F"/>
    <a:srgbClr val="00338D"/>
    <a:srgbClr val="008542"/>
    <a:srgbClr val="E37222"/>
    <a:srgbClr val="8224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010" autoAdjust="0"/>
    <p:restoredTop sz="94660"/>
  </p:normalViewPr>
  <p:slideViewPr>
    <p:cSldViewPr snapToGrid="0">
      <p:cViewPr>
        <p:scale>
          <a:sx n="80" d="100"/>
          <a:sy n="80" d="100"/>
        </p:scale>
        <p:origin x="20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21" Type="http://schemas.openxmlformats.org/officeDocument/2006/relationships/slide" Target="slides/slide17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er\Dropbox\ESA\ASSESS\spikes\GROUP%20%233\test-1\execution-1\used-heap-size.samples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er\Dropbox\ESA\ASSESS\LEAKS\GROUP%20%232\test-1\execution-23\used-heap-size.samples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er\Dropbox\ESA\APPLY\Tomcat\TEST-3\tomcat.samples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er\Dropbox\ESA\APPLY\MySQL\TEST-10K\mysql.samples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222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Sheet1!$A$2:$A$12</c:f>
              <c:numCache>
                <c:formatCode>General</c:formatCode>
                <c:ptCount val="11"/>
              </c:numCache>
            </c:num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1</c:v>
                </c:pt>
                <c:pt idx="1">
                  <c:v>4</c:v>
                </c:pt>
                <c:pt idx="2">
                  <c:v>5</c:v>
                </c:pt>
                <c:pt idx="3">
                  <c:v>2</c:v>
                </c:pt>
                <c:pt idx="4">
                  <c:v>6</c:v>
                </c:pt>
                <c:pt idx="5">
                  <c:v>6.5</c:v>
                </c:pt>
                <c:pt idx="6">
                  <c:v>4</c:v>
                </c:pt>
                <c:pt idx="7">
                  <c:v>8</c:v>
                </c:pt>
                <c:pt idx="8">
                  <c:v>6</c:v>
                </c:pt>
                <c:pt idx="9">
                  <c:v>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47962256"/>
        <c:axId val="147961696"/>
      </c:lineChart>
      <c:catAx>
        <c:axId val="14796225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  <a:alpha val="54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dk1">
                  <a:lumMod val="15000"/>
                  <a:lumOff val="85000"/>
                  <a:alpha val="51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7961696"/>
        <c:crosses val="autoZero"/>
        <c:auto val="1"/>
        <c:lblAlgn val="ctr"/>
        <c:lblOffset val="100"/>
        <c:noMultiLvlLbl val="0"/>
      </c:catAx>
      <c:valAx>
        <c:axId val="14796169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  <a:alpha val="54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47962256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22225" cap="rnd" cmpd="sng" algn="ctr">
              <a:solidFill>
                <a:schemeClr val="dk1">
                  <a:tint val="885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'used-heap-size'!$A$1:$A$300</c:f>
              <c:strCache>
                <c:ptCount val="300"/>
                <c:pt idx="0">
                  <c:v>20150905015153</c:v>
                </c:pt>
                <c:pt idx="1">
                  <c:v>20150905015155</c:v>
                </c:pt>
                <c:pt idx="2">
                  <c:v>20150905015157</c:v>
                </c:pt>
                <c:pt idx="3">
                  <c:v>20150905015159</c:v>
                </c:pt>
                <c:pt idx="4">
                  <c:v>20150905015201</c:v>
                </c:pt>
                <c:pt idx="5">
                  <c:v>20150905015203</c:v>
                </c:pt>
                <c:pt idx="6">
                  <c:v>20150905015205</c:v>
                </c:pt>
                <c:pt idx="7">
                  <c:v>20150905015207</c:v>
                </c:pt>
                <c:pt idx="8">
                  <c:v>20150905015209</c:v>
                </c:pt>
                <c:pt idx="9">
                  <c:v>20150905015211</c:v>
                </c:pt>
                <c:pt idx="10">
                  <c:v>20150905015213</c:v>
                </c:pt>
                <c:pt idx="11">
                  <c:v>20150905015215</c:v>
                </c:pt>
                <c:pt idx="12">
                  <c:v>20150905015217</c:v>
                </c:pt>
                <c:pt idx="13">
                  <c:v>20150905015219</c:v>
                </c:pt>
                <c:pt idx="14">
                  <c:v>20150905015221</c:v>
                </c:pt>
                <c:pt idx="15">
                  <c:v>20150905015223</c:v>
                </c:pt>
                <c:pt idx="16">
                  <c:v>20150905015225</c:v>
                </c:pt>
                <c:pt idx="17">
                  <c:v>20150905015227</c:v>
                </c:pt>
                <c:pt idx="18">
                  <c:v>20150905015229</c:v>
                </c:pt>
                <c:pt idx="19">
                  <c:v>20150905015231</c:v>
                </c:pt>
                <c:pt idx="20">
                  <c:v>20150905015233</c:v>
                </c:pt>
                <c:pt idx="21">
                  <c:v>20150905015235</c:v>
                </c:pt>
                <c:pt idx="22">
                  <c:v>20150905015237</c:v>
                </c:pt>
                <c:pt idx="23">
                  <c:v>20150905015239</c:v>
                </c:pt>
                <c:pt idx="24">
                  <c:v>20150905015241</c:v>
                </c:pt>
                <c:pt idx="25">
                  <c:v>20150905015243</c:v>
                </c:pt>
                <c:pt idx="26">
                  <c:v>20150905015245</c:v>
                </c:pt>
                <c:pt idx="27">
                  <c:v>20150905015247</c:v>
                </c:pt>
                <c:pt idx="28">
                  <c:v>20150905015249</c:v>
                </c:pt>
                <c:pt idx="29">
                  <c:v>20150905015251</c:v>
                </c:pt>
                <c:pt idx="30">
                  <c:v>20150905015253</c:v>
                </c:pt>
                <c:pt idx="31">
                  <c:v>20150905015255</c:v>
                </c:pt>
                <c:pt idx="32">
                  <c:v>20150905015257</c:v>
                </c:pt>
                <c:pt idx="33">
                  <c:v>20150905015259</c:v>
                </c:pt>
                <c:pt idx="34">
                  <c:v>20150905015301</c:v>
                </c:pt>
                <c:pt idx="35">
                  <c:v>20150905015303</c:v>
                </c:pt>
                <c:pt idx="36">
                  <c:v>20150905015305</c:v>
                </c:pt>
                <c:pt idx="37">
                  <c:v>20150905015307</c:v>
                </c:pt>
                <c:pt idx="38">
                  <c:v>20150905015309</c:v>
                </c:pt>
                <c:pt idx="39">
                  <c:v>20150905015311</c:v>
                </c:pt>
                <c:pt idx="40">
                  <c:v>20150905015313</c:v>
                </c:pt>
                <c:pt idx="41">
                  <c:v>20150905015315</c:v>
                </c:pt>
                <c:pt idx="42">
                  <c:v>20150905015317</c:v>
                </c:pt>
                <c:pt idx="43">
                  <c:v>20150905015319</c:v>
                </c:pt>
                <c:pt idx="44">
                  <c:v>20150905015321</c:v>
                </c:pt>
                <c:pt idx="45">
                  <c:v>20150905015323</c:v>
                </c:pt>
                <c:pt idx="46">
                  <c:v>20150905015325</c:v>
                </c:pt>
                <c:pt idx="47">
                  <c:v>20150905015327</c:v>
                </c:pt>
                <c:pt idx="48">
                  <c:v>20150905015329</c:v>
                </c:pt>
                <c:pt idx="49">
                  <c:v>20150905015331</c:v>
                </c:pt>
                <c:pt idx="50">
                  <c:v>20150905015333</c:v>
                </c:pt>
                <c:pt idx="51">
                  <c:v>20150905015335</c:v>
                </c:pt>
                <c:pt idx="52">
                  <c:v>20150905015337</c:v>
                </c:pt>
                <c:pt idx="53">
                  <c:v>20150905015339</c:v>
                </c:pt>
                <c:pt idx="54">
                  <c:v>20150905015341</c:v>
                </c:pt>
                <c:pt idx="55">
                  <c:v>20150905015343</c:v>
                </c:pt>
                <c:pt idx="56">
                  <c:v>20150905015345</c:v>
                </c:pt>
                <c:pt idx="57">
                  <c:v>20150905015347</c:v>
                </c:pt>
                <c:pt idx="58">
                  <c:v>20150905015349</c:v>
                </c:pt>
                <c:pt idx="59">
                  <c:v>20150905015351</c:v>
                </c:pt>
                <c:pt idx="60">
                  <c:v>20150905015353</c:v>
                </c:pt>
                <c:pt idx="61">
                  <c:v>20150905015355</c:v>
                </c:pt>
                <c:pt idx="62">
                  <c:v>20150905015357</c:v>
                </c:pt>
                <c:pt idx="63">
                  <c:v>20150905015359</c:v>
                </c:pt>
                <c:pt idx="64">
                  <c:v>20150905015401</c:v>
                </c:pt>
                <c:pt idx="65">
                  <c:v>20150905015403</c:v>
                </c:pt>
                <c:pt idx="66">
                  <c:v>20150905015405</c:v>
                </c:pt>
                <c:pt idx="67">
                  <c:v>20150905015407</c:v>
                </c:pt>
                <c:pt idx="68">
                  <c:v>20150905015409</c:v>
                </c:pt>
                <c:pt idx="69">
                  <c:v>20150905015411</c:v>
                </c:pt>
                <c:pt idx="70">
                  <c:v>20150905015413</c:v>
                </c:pt>
                <c:pt idx="71">
                  <c:v>20150905015415</c:v>
                </c:pt>
                <c:pt idx="72">
                  <c:v>20150905015417</c:v>
                </c:pt>
                <c:pt idx="73">
                  <c:v>20150905015419</c:v>
                </c:pt>
                <c:pt idx="74">
                  <c:v>20150905015421</c:v>
                </c:pt>
                <c:pt idx="75">
                  <c:v>20150905015423</c:v>
                </c:pt>
                <c:pt idx="76">
                  <c:v>20150905015425</c:v>
                </c:pt>
                <c:pt idx="77">
                  <c:v>20150905015427</c:v>
                </c:pt>
                <c:pt idx="78">
                  <c:v>20150905015429</c:v>
                </c:pt>
                <c:pt idx="79">
                  <c:v>20150905015431</c:v>
                </c:pt>
                <c:pt idx="80">
                  <c:v>20150905015433</c:v>
                </c:pt>
                <c:pt idx="81">
                  <c:v>20150905015435</c:v>
                </c:pt>
                <c:pt idx="82">
                  <c:v>20150905015437</c:v>
                </c:pt>
                <c:pt idx="83">
                  <c:v>20150905015439</c:v>
                </c:pt>
                <c:pt idx="84">
                  <c:v>20150905015441</c:v>
                </c:pt>
                <c:pt idx="85">
                  <c:v>20150905015443</c:v>
                </c:pt>
                <c:pt idx="86">
                  <c:v>20150905015445</c:v>
                </c:pt>
                <c:pt idx="87">
                  <c:v>20150905015447</c:v>
                </c:pt>
                <c:pt idx="88">
                  <c:v>20150905015449</c:v>
                </c:pt>
                <c:pt idx="89">
                  <c:v>20150905015451</c:v>
                </c:pt>
                <c:pt idx="90">
                  <c:v>20150905015453</c:v>
                </c:pt>
                <c:pt idx="91">
                  <c:v>20150905015455</c:v>
                </c:pt>
                <c:pt idx="92">
                  <c:v>20150905015457</c:v>
                </c:pt>
                <c:pt idx="93">
                  <c:v>20150905015459</c:v>
                </c:pt>
                <c:pt idx="94">
                  <c:v>20150905015501</c:v>
                </c:pt>
                <c:pt idx="95">
                  <c:v>20150905015503</c:v>
                </c:pt>
                <c:pt idx="96">
                  <c:v>20150905015505</c:v>
                </c:pt>
                <c:pt idx="97">
                  <c:v>20150905015507</c:v>
                </c:pt>
                <c:pt idx="98">
                  <c:v>20150905015509</c:v>
                </c:pt>
                <c:pt idx="99">
                  <c:v>20150905015511</c:v>
                </c:pt>
                <c:pt idx="100">
                  <c:v>20150905015513</c:v>
                </c:pt>
                <c:pt idx="101">
                  <c:v>20150905015515</c:v>
                </c:pt>
                <c:pt idx="102">
                  <c:v>20150905015517</c:v>
                </c:pt>
                <c:pt idx="103">
                  <c:v>20150905015519</c:v>
                </c:pt>
                <c:pt idx="104">
                  <c:v>20150905015521</c:v>
                </c:pt>
                <c:pt idx="105">
                  <c:v>20150905015523</c:v>
                </c:pt>
                <c:pt idx="106">
                  <c:v>20150905015525</c:v>
                </c:pt>
                <c:pt idx="107">
                  <c:v>20150905015527</c:v>
                </c:pt>
                <c:pt idx="108">
                  <c:v>20150905015529</c:v>
                </c:pt>
                <c:pt idx="109">
                  <c:v>20150905015531</c:v>
                </c:pt>
                <c:pt idx="110">
                  <c:v>20150905015533</c:v>
                </c:pt>
                <c:pt idx="111">
                  <c:v>20150905015535</c:v>
                </c:pt>
                <c:pt idx="112">
                  <c:v>20150905015537</c:v>
                </c:pt>
                <c:pt idx="113">
                  <c:v>20150905015539</c:v>
                </c:pt>
                <c:pt idx="114">
                  <c:v>20150905015541</c:v>
                </c:pt>
                <c:pt idx="115">
                  <c:v>20150905015543</c:v>
                </c:pt>
                <c:pt idx="116">
                  <c:v>20150905015545</c:v>
                </c:pt>
                <c:pt idx="117">
                  <c:v>20150905015547</c:v>
                </c:pt>
                <c:pt idx="118">
                  <c:v>20150905015549</c:v>
                </c:pt>
                <c:pt idx="119">
                  <c:v>20150905015551</c:v>
                </c:pt>
                <c:pt idx="120">
                  <c:v>20150905015553</c:v>
                </c:pt>
                <c:pt idx="121">
                  <c:v>20150905015555</c:v>
                </c:pt>
                <c:pt idx="122">
                  <c:v>20150905015557</c:v>
                </c:pt>
                <c:pt idx="123">
                  <c:v>20150905015559</c:v>
                </c:pt>
                <c:pt idx="124">
                  <c:v>20150905015601</c:v>
                </c:pt>
                <c:pt idx="125">
                  <c:v>20150905015603</c:v>
                </c:pt>
                <c:pt idx="126">
                  <c:v>20150905015605</c:v>
                </c:pt>
                <c:pt idx="127">
                  <c:v>20150905015607</c:v>
                </c:pt>
                <c:pt idx="128">
                  <c:v>20150905015609</c:v>
                </c:pt>
                <c:pt idx="129">
                  <c:v>20150905015611</c:v>
                </c:pt>
                <c:pt idx="130">
                  <c:v>20150905015613</c:v>
                </c:pt>
                <c:pt idx="131">
                  <c:v>20150905015615</c:v>
                </c:pt>
                <c:pt idx="132">
                  <c:v>20150905015617</c:v>
                </c:pt>
                <c:pt idx="133">
                  <c:v>20150905015619</c:v>
                </c:pt>
                <c:pt idx="134">
                  <c:v>20150905015621</c:v>
                </c:pt>
                <c:pt idx="135">
                  <c:v>20150905015623</c:v>
                </c:pt>
                <c:pt idx="136">
                  <c:v>20150905015625</c:v>
                </c:pt>
                <c:pt idx="137">
                  <c:v>20150905015627</c:v>
                </c:pt>
                <c:pt idx="138">
                  <c:v>20150905015629</c:v>
                </c:pt>
                <c:pt idx="139">
                  <c:v>20150905015631</c:v>
                </c:pt>
                <c:pt idx="140">
                  <c:v>20150905015633</c:v>
                </c:pt>
                <c:pt idx="141">
                  <c:v>20150905015635</c:v>
                </c:pt>
                <c:pt idx="142">
                  <c:v>20150905015637</c:v>
                </c:pt>
                <c:pt idx="143">
                  <c:v>20150905015639</c:v>
                </c:pt>
                <c:pt idx="144">
                  <c:v>20150905015641</c:v>
                </c:pt>
                <c:pt idx="145">
                  <c:v>20150905015643</c:v>
                </c:pt>
                <c:pt idx="146">
                  <c:v>20150905015645</c:v>
                </c:pt>
                <c:pt idx="147">
                  <c:v>20150905015647</c:v>
                </c:pt>
                <c:pt idx="148">
                  <c:v>20150905015649</c:v>
                </c:pt>
                <c:pt idx="149">
                  <c:v>20150905015651</c:v>
                </c:pt>
                <c:pt idx="150">
                  <c:v>20150905015653</c:v>
                </c:pt>
                <c:pt idx="151">
                  <c:v>20150905015655</c:v>
                </c:pt>
                <c:pt idx="152">
                  <c:v>20150905015657</c:v>
                </c:pt>
                <c:pt idx="153">
                  <c:v>20150905015659</c:v>
                </c:pt>
                <c:pt idx="154">
                  <c:v>20150905015701</c:v>
                </c:pt>
                <c:pt idx="155">
                  <c:v>20150905015703</c:v>
                </c:pt>
                <c:pt idx="156">
                  <c:v>20150905015705</c:v>
                </c:pt>
                <c:pt idx="157">
                  <c:v>20150905015707</c:v>
                </c:pt>
                <c:pt idx="158">
                  <c:v>20150905015709</c:v>
                </c:pt>
                <c:pt idx="159">
                  <c:v>20150905015711</c:v>
                </c:pt>
                <c:pt idx="160">
                  <c:v>20150905015713</c:v>
                </c:pt>
                <c:pt idx="161">
                  <c:v>20150905015715</c:v>
                </c:pt>
                <c:pt idx="162">
                  <c:v>20150905015717</c:v>
                </c:pt>
                <c:pt idx="163">
                  <c:v>20150905015719</c:v>
                </c:pt>
                <c:pt idx="164">
                  <c:v>20150905015721</c:v>
                </c:pt>
                <c:pt idx="165">
                  <c:v>20150905015723</c:v>
                </c:pt>
                <c:pt idx="166">
                  <c:v>20150905015725</c:v>
                </c:pt>
                <c:pt idx="167">
                  <c:v>20150905015727</c:v>
                </c:pt>
                <c:pt idx="168">
                  <c:v>20150905015729</c:v>
                </c:pt>
                <c:pt idx="169">
                  <c:v>20150905015731</c:v>
                </c:pt>
                <c:pt idx="170">
                  <c:v>20150905015733</c:v>
                </c:pt>
                <c:pt idx="171">
                  <c:v>20150905015735</c:v>
                </c:pt>
                <c:pt idx="172">
                  <c:v>20150905015737</c:v>
                </c:pt>
                <c:pt idx="173">
                  <c:v>20150905015739</c:v>
                </c:pt>
                <c:pt idx="174">
                  <c:v>20150905015741</c:v>
                </c:pt>
                <c:pt idx="175">
                  <c:v>20150905015743</c:v>
                </c:pt>
                <c:pt idx="176">
                  <c:v>20150905015745</c:v>
                </c:pt>
                <c:pt idx="177">
                  <c:v>20150905015747</c:v>
                </c:pt>
                <c:pt idx="178">
                  <c:v>20150905015749</c:v>
                </c:pt>
                <c:pt idx="179">
                  <c:v>20150905015751</c:v>
                </c:pt>
                <c:pt idx="180">
                  <c:v>20150905015753</c:v>
                </c:pt>
                <c:pt idx="181">
                  <c:v>20150905015755</c:v>
                </c:pt>
                <c:pt idx="182">
                  <c:v>20150905015757</c:v>
                </c:pt>
                <c:pt idx="183">
                  <c:v>20150905015759</c:v>
                </c:pt>
                <c:pt idx="184">
                  <c:v>20150905015801</c:v>
                </c:pt>
                <c:pt idx="185">
                  <c:v>20150905015803</c:v>
                </c:pt>
                <c:pt idx="186">
                  <c:v>20150905015805</c:v>
                </c:pt>
                <c:pt idx="187">
                  <c:v>20150905015807</c:v>
                </c:pt>
                <c:pt idx="188">
                  <c:v>20150905015809</c:v>
                </c:pt>
                <c:pt idx="189">
                  <c:v>20150905015811</c:v>
                </c:pt>
                <c:pt idx="190">
                  <c:v>20150905015813</c:v>
                </c:pt>
                <c:pt idx="191">
                  <c:v>20150905015815</c:v>
                </c:pt>
                <c:pt idx="192">
                  <c:v>20150905015817</c:v>
                </c:pt>
                <c:pt idx="193">
                  <c:v>20150905015819</c:v>
                </c:pt>
                <c:pt idx="194">
                  <c:v>20150905015821</c:v>
                </c:pt>
                <c:pt idx="195">
                  <c:v>20150905015823</c:v>
                </c:pt>
                <c:pt idx="196">
                  <c:v>20150905015825</c:v>
                </c:pt>
                <c:pt idx="197">
                  <c:v>20150905015827</c:v>
                </c:pt>
                <c:pt idx="198">
                  <c:v>20150905015829</c:v>
                </c:pt>
                <c:pt idx="199">
                  <c:v>20150905015831</c:v>
                </c:pt>
                <c:pt idx="200">
                  <c:v>20150905015833</c:v>
                </c:pt>
                <c:pt idx="201">
                  <c:v>20150905015835</c:v>
                </c:pt>
                <c:pt idx="202">
                  <c:v>20150905015837</c:v>
                </c:pt>
                <c:pt idx="203">
                  <c:v>20150905015839</c:v>
                </c:pt>
                <c:pt idx="204">
                  <c:v>20150905015841</c:v>
                </c:pt>
                <c:pt idx="205">
                  <c:v>20150905015843</c:v>
                </c:pt>
                <c:pt idx="206">
                  <c:v>20150905015845</c:v>
                </c:pt>
                <c:pt idx="207">
                  <c:v>20150905015847</c:v>
                </c:pt>
                <c:pt idx="208">
                  <c:v>20150905015849</c:v>
                </c:pt>
                <c:pt idx="209">
                  <c:v>20150905015851</c:v>
                </c:pt>
                <c:pt idx="210">
                  <c:v>20150905015853</c:v>
                </c:pt>
                <c:pt idx="211">
                  <c:v>20150905015855</c:v>
                </c:pt>
                <c:pt idx="212">
                  <c:v>20150905015857</c:v>
                </c:pt>
                <c:pt idx="213">
                  <c:v>20150905015859</c:v>
                </c:pt>
                <c:pt idx="214">
                  <c:v>20150905015901</c:v>
                </c:pt>
                <c:pt idx="215">
                  <c:v>20150905015903</c:v>
                </c:pt>
                <c:pt idx="216">
                  <c:v>20150905015905</c:v>
                </c:pt>
                <c:pt idx="217">
                  <c:v>20150905015907</c:v>
                </c:pt>
                <c:pt idx="218">
                  <c:v>20150905015909</c:v>
                </c:pt>
                <c:pt idx="219">
                  <c:v>20150905015911</c:v>
                </c:pt>
                <c:pt idx="220">
                  <c:v>20150905015913</c:v>
                </c:pt>
                <c:pt idx="221">
                  <c:v>20150905015915</c:v>
                </c:pt>
                <c:pt idx="222">
                  <c:v>20150905015917</c:v>
                </c:pt>
                <c:pt idx="223">
                  <c:v>20150905015919</c:v>
                </c:pt>
                <c:pt idx="224">
                  <c:v>20150905015921</c:v>
                </c:pt>
                <c:pt idx="225">
                  <c:v>20150905015923</c:v>
                </c:pt>
                <c:pt idx="226">
                  <c:v>20150905015925</c:v>
                </c:pt>
                <c:pt idx="227">
                  <c:v>20150905015927</c:v>
                </c:pt>
                <c:pt idx="228">
                  <c:v>20150905015929</c:v>
                </c:pt>
                <c:pt idx="229">
                  <c:v>20150905015931</c:v>
                </c:pt>
                <c:pt idx="230">
                  <c:v>20150905015933</c:v>
                </c:pt>
                <c:pt idx="231">
                  <c:v>20150905015935</c:v>
                </c:pt>
                <c:pt idx="232">
                  <c:v>20150905015937</c:v>
                </c:pt>
                <c:pt idx="233">
                  <c:v>20150905015939</c:v>
                </c:pt>
                <c:pt idx="234">
                  <c:v>20150905015941</c:v>
                </c:pt>
                <c:pt idx="235">
                  <c:v>20150905015943</c:v>
                </c:pt>
                <c:pt idx="236">
                  <c:v>20150905015945</c:v>
                </c:pt>
                <c:pt idx="237">
                  <c:v>20150905015947</c:v>
                </c:pt>
                <c:pt idx="238">
                  <c:v>20150905015949</c:v>
                </c:pt>
                <c:pt idx="239">
                  <c:v>20150905015951</c:v>
                </c:pt>
                <c:pt idx="240">
                  <c:v>20150905015953</c:v>
                </c:pt>
                <c:pt idx="241">
                  <c:v>20150905015955</c:v>
                </c:pt>
                <c:pt idx="242">
                  <c:v>20150905015957</c:v>
                </c:pt>
                <c:pt idx="243">
                  <c:v>20150905015959</c:v>
                </c:pt>
                <c:pt idx="244">
                  <c:v>20150905020001</c:v>
                </c:pt>
                <c:pt idx="245">
                  <c:v>20150905020003</c:v>
                </c:pt>
                <c:pt idx="246">
                  <c:v>20150905020005</c:v>
                </c:pt>
                <c:pt idx="247">
                  <c:v>20150905020007</c:v>
                </c:pt>
                <c:pt idx="248">
                  <c:v>20150905020009</c:v>
                </c:pt>
                <c:pt idx="249">
                  <c:v>20150905020011</c:v>
                </c:pt>
                <c:pt idx="250">
                  <c:v>20150905020013</c:v>
                </c:pt>
                <c:pt idx="251">
                  <c:v>20150905020015</c:v>
                </c:pt>
                <c:pt idx="252">
                  <c:v>20150905020017</c:v>
                </c:pt>
                <c:pt idx="253">
                  <c:v>20150905020019</c:v>
                </c:pt>
                <c:pt idx="254">
                  <c:v>20150905020021</c:v>
                </c:pt>
                <c:pt idx="255">
                  <c:v>20150905020023</c:v>
                </c:pt>
                <c:pt idx="256">
                  <c:v>20150905020025</c:v>
                </c:pt>
                <c:pt idx="257">
                  <c:v>20150905020027</c:v>
                </c:pt>
                <c:pt idx="258">
                  <c:v>20150905020029</c:v>
                </c:pt>
                <c:pt idx="259">
                  <c:v>20150905020031</c:v>
                </c:pt>
                <c:pt idx="260">
                  <c:v>20150905020033</c:v>
                </c:pt>
                <c:pt idx="261">
                  <c:v>20150905020035</c:v>
                </c:pt>
                <c:pt idx="262">
                  <c:v>20150905020037</c:v>
                </c:pt>
                <c:pt idx="263">
                  <c:v>20150905020039</c:v>
                </c:pt>
                <c:pt idx="264">
                  <c:v>20150905020041</c:v>
                </c:pt>
                <c:pt idx="265">
                  <c:v>20150905020043</c:v>
                </c:pt>
                <c:pt idx="266">
                  <c:v>20150905020045</c:v>
                </c:pt>
                <c:pt idx="267">
                  <c:v>20150905020047</c:v>
                </c:pt>
                <c:pt idx="268">
                  <c:v>20150905020049</c:v>
                </c:pt>
                <c:pt idx="269">
                  <c:v>20150905020051</c:v>
                </c:pt>
                <c:pt idx="270">
                  <c:v>20150905020053</c:v>
                </c:pt>
                <c:pt idx="271">
                  <c:v>20150905020055</c:v>
                </c:pt>
                <c:pt idx="272">
                  <c:v>20150905020057</c:v>
                </c:pt>
                <c:pt idx="273">
                  <c:v>20150905020059</c:v>
                </c:pt>
                <c:pt idx="274">
                  <c:v>20150905020101</c:v>
                </c:pt>
                <c:pt idx="275">
                  <c:v>20150905020103</c:v>
                </c:pt>
                <c:pt idx="276">
                  <c:v>20150905020105</c:v>
                </c:pt>
                <c:pt idx="277">
                  <c:v>20150905020107</c:v>
                </c:pt>
                <c:pt idx="278">
                  <c:v>20150905020109</c:v>
                </c:pt>
                <c:pt idx="279">
                  <c:v>20150905020111</c:v>
                </c:pt>
                <c:pt idx="280">
                  <c:v>20150905020113</c:v>
                </c:pt>
                <c:pt idx="281">
                  <c:v>20150905020115</c:v>
                </c:pt>
                <c:pt idx="282">
                  <c:v>20150905020117</c:v>
                </c:pt>
                <c:pt idx="283">
                  <c:v>20150905020119</c:v>
                </c:pt>
                <c:pt idx="284">
                  <c:v>20150905020121</c:v>
                </c:pt>
                <c:pt idx="285">
                  <c:v>20150905020123</c:v>
                </c:pt>
                <c:pt idx="286">
                  <c:v>20150905020125</c:v>
                </c:pt>
                <c:pt idx="287">
                  <c:v>20150905020127</c:v>
                </c:pt>
                <c:pt idx="288">
                  <c:v>20150905020129</c:v>
                </c:pt>
                <c:pt idx="289">
                  <c:v>20150905020131</c:v>
                </c:pt>
                <c:pt idx="290">
                  <c:v>20150905020133</c:v>
                </c:pt>
                <c:pt idx="291">
                  <c:v>20150905020135</c:v>
                </c:pt>
                <c:pt idx="292">
                  <c:v>20150905020137</c:v>
                </c:pt>
                <c:pt idx="293">
                  <c:v>20150905020139</c:v>
                </c:pt>
                <c:pt idx="294">
                  <c:v>20150905020141</c:v>
                </c:pt>
                <c:pt idx="295">
                  <c:v>20150905020143</c:v>
                </c:pt>
                <c:pt idx="296">
                  <c:v>20150905020145</c:v>
                </c:pt>
                <c:pt idx="297">
                  <c:v>20150905020147</c:v>
                </c:pt>
                <c:pt idx="298">
                  <c:v>20150905020149</c:v>
                </c:pt>
                <c:pt idx="299">
                  <c:v>20150905020151</c:v>
                </c:pt>
              </c:strCache>
            </c:strRef>
          </c:cat>
          <c:val>
            <c:numRef>
              <c:f>'used-heap-size'!$B$1:$B$300</c:f>
              <c:numCache>
                <c:formatCode>General</c:formatCode>
                <c:ptCount val="300"/>
                <c:pt idx="0">
                  <c:v>12824896</c:v>
                </c:pt>
                <c:pt idx="1">
                  <c:v>14167216</c:v>
                </c:pt>
                <c:pt idx="2">
                  <c:v>16180552</c:v>
                </c:pt>
                <c:pt idx="3">
                  <c:v>17522808</c:v>
                </c:pt>
                <c:pt idx="4">
                  <c:v>18193920</c:v>
                </c:pt>
                <c:pt idx="5">
                  <c:v>18865032</c:v>
                </c:pt>
                <c:pt idx="6">
                  <c:v>19536144</c:v>
                </c:pt>
                <c:pt idx="7">
                  <c:v>20207256</c:v>
                </c:pt>
                <c:pt idx="8">
                  <c:v>21549480</c:v>
                </c:pt>
                <c:pt idx="9">
                  <c:v>22220592</c:v>
                </c:pt>
                <c:pt idx="10">
                  <c:v>22891704</c:v>
                </c:pt>
                <c:pt idx="11">
                  <c:v>23562816</c:v>
                </c:pt>
                <c:pt idx="12">
                  <c:v>24233928</c:v>
                </c:pt>
                <c:pt idx="13">
                  <c:v>24905040</c:v>
                </c:pt>
                <c:pt idx="14">
                  <c:v>25576152</c:v>
                </c:pt>
                <c:pt idx="15">
                  <c:v>26247264</c:v>
                </c:pt>
                <c:pt idx="16">
                  <c:v>26918376</c:v>
                </c:pt>
                <c:pt idx="17">
                  <c:v>27589488</c:v>
                </c:pt>
                <c:pt idx="18">
                  <c:v>28260600</c:v>
                </c:pt>
                <c:pt idx="19">
                  <c:v>29602800</c:v>
                </c:pt>
                <c:pt idx="20">
                  <c:v>30273912</c:v>
                </c:pt>
                <c:pt idx="21">
                  <c:v>30945024</c:v>
                </c:pt>
                <c:pt idx="22">
                  <c:v>31616136</c:v>
                </c:pt>
                <c:pt idx="23">
                  <c:v>32287248</c:v>
                </c:pt>
                <c:pt idx="24">
                  <c:v>32958360</c:v>
                </c:pt>
                <c:pt idx="25">
                  <c:v>33554432</c:v>
                </c:pt>
                <c:pt idx="26">
                  <c:v>2878336</c:v>
                </c:pt>
                <c:pt idx="27">
                  <c:v>4316496</c:v>
                </c:pt>
                <c:pt idx="28">
                  <c:v>5083472</c:v>
                </c:pt>
                <c:pt idx="29">
                  <c:v>5179360</c:v>
                </c:pt>
                <c:pt idx="30">
                  <c:v>5275248</c:v>
                </c:pt>
                <c:pt idx="31">
                  <c:v>5371136</c:v>
                </c:pt>
                <c:pt idx="32">
                  <c:v>5467024</c:v>
                </c:pt>
                <c:pt idx="33">
                  <c:v>5918640</c:v>
                </c:pt>
                <c:pt idx="34">
                  <c:v>6014528</c:v>
                </c:pt>
                <c:pt idx="35">
                  <c:v>6110416</c:v>
                </c:pt>
                <c:pt idx="36">
                  <c:v>6206304</c:v>
                </c:pt>
                <c:pt idx="37">
                  <c:v>6302168</c:v>
                </c:pt>
                <c:pt idx="38">
                  <c:v>6398032</c:v>
                </c:pt>
                <c:pt idx="39">
                  <c:v>6493896</c:v>
                </c:pt>
                <c:pt idx="40">
                  <c:v>6589760</c:v>
                </c:pt>
                <c:pt idx="41">
                  <c:v>7041408</c:v>
                </c:pt>
                <c:pt idx="42">
                  <c:v>7137272</c:v>
                </c:pt>
                <c:pt idx="43">
                  <c:v>7233136</c:v>
                </c:pt>
                <c:pt idx="44">
                  <c:v>7329000</c:v>
                </c:pt>
                <c:pt idx="45">
                  <c:v>7424864</c:v>
                </c:pt>
                <c:pt idx="46">
                  <c:v>7520728</c:v>
                </c:pt>
                <c:pt idx="47">
                  <c:v>7616592</c:v>
                </c:pt>
                <c:pt idx="48">
                  <c:v>8069224</c:v>
                </c:pt>
                <c:pt idx="49">
                  <c:v>8165088</c:v>
                </c:pt>
                <c:pt idx="50">
                  <c:v>8260952</c:v>
                </c:pt>
                <c:pt idx="51">
                  <c:v>8356816</c:v>
                </c:pt>
                <c:pt idx="52">
                  <c:v>8452680</c:v>
                </c:pt>
                <c:pt idx="53">
                  <c:v>8548544</c:v>
                </c:pt>
                <c:pt idx="54">
                  <c:v>8644408</c:v>
                </c:pt>
                <c:pt idx="55">
                  <c:v>8740272</c:v>
                </c:pt>
                <c:pt idx="56">
                  <c:v>9191864</c:v>
                </c:pt>
                <c:pt idx="57">
                  <c:v>9287728</c:v>
                </c:pt>
                <c:pt idx="58">
                  <c:v>9383592</c:v>
                </c:pt>
                <c:pt idx="59">
                  <c:v>9479456</c:v>
                </c:pt>
                <c:pt idx="60">
                  <c:v>9575320</c:v>
                </c:pt>
                <c:pt idx="61">
                  <c:v>9671184</c:v>
                </c:pt>
                <c:pt idx="62">
                  <c:v>9767048</c:v>
                </c:pt>
                <c:pt idx="63">
                  <c:v>10122832</c:v>
                </c:pt>
                <c:pt idx="64">
                  <c:v>10314560</c:v>
                </c:pt>
                <c:pt idx="65">
                  <c:v>10314560</c:v>
                </c:pt>
                <c:pt idx="66">
                  <c:v>10506288</c:v>
                </c:pt>
                <c:pt idx="67">
                  <c:v>10602152</c:v>
                </c:pt>
                <c:pt idx="68">
                  <c:v>10698016</c:v>
                </c:pt>
                <c:pt idx="69">
                  <c:v>10793880</c:v>
                </c:pt>
                <c:pt idx="70">
                  <c:v>10889744</c:v>
                </c:pt>
                <c:pt idx="71">
                  <c:v>11341336</c:v>
                </c:pt>
                <c:pt idx="72">
                  <c:v>11437200</c:v>
                </c:pt>
                <c:pt idx="73">
                  <c:v>11533064</c:v>
                </c:pt>
                <c:pt idx="74">
                  <c:v>11628928</c:v>
                </c:pt>
                <c:pt idx="75">
                  <c:v>11724792</c:v>
                </c:pt>
                <c:pt idx="76">
                  <c:v>11820656</c:v>
                </c:pt>
                <c:pt idx="77">
                  <c:v>11820656</c:v>
                </c:pt>
                <c:pt idx="78">
                  <c:v>12368112</c:v>
                </c:pt>
                <c:pt idx="79">
                  <c:v>12463976</c:v>
                </c:pt>
                <c:pt idx="80">
                  <c:v>12559840</c:v>
                </c:pt>
                <c:pt idx="81">
                  <c:v>12655704</c:v>
                </c:pt>
                <c:pt idx="82">
                  <c:v>12751568</c:v>
                </c:pt>
                <c:pt idx="83">
                  <c:v>12847432</c:v>
                </c:pt>
                <c:pt idx="84">
                  <c:v>12943296</c:v>
                </c:pt>
                <c:pt idx="85">
                  <c:v>13039160</c:v>
                </c:pt>
                <c:pt idx="86">
                  <c:v>13490752</c:v>
                </c:pt>
                <c:pt idx="87">
                  <c:v>13586616</c:v>
                </c:pt>
                <c:pt idx="88">
                  <c:v>13682480</c:v>
                </c:pt>
                <c:pt idx="89">
                  <c:v>13778344</c:v>
                </c:pt>
                <c:pt idx="90">
                  <c:v>13874208</c:v>
                </c:pt>
                <c:pt idx="91">
                  <c:v>13970072</c:v>
                </c:pt>
                <c:pt idx="92">
                  <c:v>14065936</c:v>
                </c:pt>
                <c:pt idx="93">
                  <c:v>14517600</c:v>
                </c:pt>
                <c:pt idx="94">
                  <c:v>14613464</c:v>
                </c:pt>
                <c:pt idx="95">
                  <c:v>14709328</c:v>
                </c:pt>
                <c:pt idx="96">
                  <c:v>14805192</c:v>
                </c:pt>
                <c:pt idx="97">
                  <c:v>14901056</c:v>
                </c:pt>
                <c:pt idx="98">
                  <c:v>14996920</c:v>
                </c:pt>
                <c:pt idx="99">
                  <c:v>15092784</c:v>
                </c:pt>
                <c:pt idx="100">
                  <c:v>15188648</c:v>
                </c:pt>
                <c:pt idx="101">
                  <c:v>15640240</c:v>
                </c:pt>
                <c:pt idx="102">
                  <c:v>16743104</c:v>
                </c:pt>
                <c:pt idx="103">
                  <c:v>16838968</c:v>
                </c:pt>
                <c:pt idx="104">
                  <c:v>16838968</c:v>
                </c:pt>
                <c:pt idx="105">
                  <c:v>17030696</c:v>
                </c:pt>
                <c:pt idx="106">
                  <c:v>17797752</c:v>
                </c:pt>
                <c:pt idx="107">
                  <c:v>17893616</c:v>
                </c:pt>
                <c:pt idx="108">
                  <c:v>18345288</c:v>
                </c:pt>
                <c:pt idx="109">
                  <c:v>18441152</c:v>
                </c:pt>
                <c:pt idx="110">
                  <c:v>18537016</c:v>
                </c:pt>
                <c:pt idx="111">
                  <c:v>18632880</c:v>
                </c:pt>
                <c:pt idx="112">
                  <c:v>18728744</c:v>
                </c:pt>
                <c:pt idx="113">
                  <c:v>18824608</c:v>
                </c:pt>
                <c:pt idx="114">
                  <c:v>18920472</c:v>
                </c:pt>
                <c:pt idx="115">
                  <c:v>19016336</c:v>
                </c:pt>
                <c:pt idx="116">
                  <c:v>19372064</c:v>
                </c:pt>
                <c:pt idx="117">
                  <c:v>19563792</c:v>
                </c:pt>
                <c:pt idx="118">
                  <c:v>19659656</c:v>
                </c:pt>
                <c:pt idx="119">
                  <c:v>19755520</c:v>
                </c:pt>
                <c:pt idx="120">
                  <c:v>19851384</c:v>
                </c:pt>
                <c:pt idx="121">
                  <c:v>19947248</c:v>
                </c:pt>
                <c:pt idx="122">
                  <c:v>20398840</c:v>
                </c:pt>
                <c:pt idx="123">
                  <c:v>20494704</c:v>
                </c:pt>
                <c:pt idx="124">
                  <c:v>20590568</c:v>
                </c:pt>
                <c:pt idx="125">
                  <c:v>20590568</c:v>
                </c:pt>
                <c:pt idx="126">
                  <c:v>20782296</c:v>
                </c:pt>
                <c:pt idx="127">
                  <c:v>20878160</c:v>
                </c:pt>
                <c:pt idx="128">
                  <c:v>20974024</c:v>
                </c:pt>
                <c:pt idx="129">
                  <c:v>21069888</c:v>
                </c:pt>
                <c:pt idx="130">
                  <c:v>21521480</c:v>
                </c:pt>
                <c:pt idx="131">
                  <c:v>21617344</c:v>
                </c:pt>
                <c:pt idx="132">
                  <c:v>21713208</c:v>
                </c:pt>
                <c:pt idx="133">
                  <c:v>21809072</c:v>
                </c:pt>
                <c:pt idx="134">
                  <c:v>21904936</c:v>
                </c:pt>
                <c:pt idx="135">
                  <c:v>22000800</c:v>
                </c:pt>
                <c:pt idx="136">
                  <c:v>22096664</c:v>
                </c:pt>
                <c:pt idx="137">
                  <c:v>22548256</c:v>
                </c:pt>
                <c:pt idx="138">
                  <c:v>22548256</c:v>
                </c:pt>
                <c:pt idx="139">
                  <c:v>22739984</c:v>
                </c:pt>
                <c:pt idx="140">
                  <c:v>22835848</c:v>
                </c:pt>
                <c:pt idx="141">
                  <c:v>22835848</c:v>
                </c:pt>
                <c:pt idx="142">
                  <c:v>23027576</c:v>
                </c:pt>
                <c:pt idx="143">
                  <c:v>23027576</c:v>
                </c:pt>
                <c:pt idx="144">
                  <c:v>23219304</c:v>
                </c:pt>
                <c:pt idx="145">
                  <c:v>23575032</c:v>
                </c:pt>
                <c:pt idx="146">
                  <c:v>23766760</c:v>
                </c:pt>
                <c:pt idx="147">
                  <c:v>23862624</c:v>
                </c:pt>
                <c:pt idx="148">
                  <c:v>23958488</c:v>
                </c:pt>
                <c:pt idx="149">
                  <c:v>24054352</c:v>
                </c:pt>
                <c:pt idx="150">
                  <c:v>24150216</c:v>
                </c:pt>
                <c:pt idx="151">
                  <c:v>24581680</c:v>
                </c:pt>
                <c:pt idx="152">
                  <c:v>25033272</c:v>
                </c:pt>
                <c:pt idx="153">
                  <c:v>25129136</c:v>
                </c:pt>
                <c:pt idx="154">
                  <c:v>25225000</c:v>
                </c:pt>
                <c:pt idx="155">
                  <c:v>25320864</c:v>
                </c:pt>
                <c:pt idx="156">
                  <c:v>25416728</c:v>
                </c:pt>
                <c:pt idx="157">
                  <c:v>25512592</c:v>
                </c:pt>
                <c:pt idx="158">
                  <c:v>25608456</c:v>
                </c:pt>
                <c:pt idx="159">
                  <c:v>25704320</c:v>
                </c:pt>
                <c:pt idx="160">
                  <c:v>26060048</c:v>
                </c:pt>
                <c:pt idx="161">
                  <c:v>26251776</c:v>
                </c:pt>
                <c:pt idx="162">
                  <c:v>26251776</c:v>
                </c:pt>
                <c:pt idx="163">
                  <c:v>26443504</c:v>
                </c:pt>
                <c:pt idx="164">
                  <c:v>26539368</c:v>
                </c:pt>
                <c:pt idx="165">
                  <c:v>26539368</c:v>
                </c:pt>
                <c:pt idx="166">
                  <c:v>26731096</c:v>
                </c:pt>
                <c:pt idx="167">
                  <c:v>27086912</c:v>
                </c:pt>
                <c:pt idx="168">
                  <c:v>27278640</c:v>
                </c:pt>
                <c:pt idx="169">
                  <c:v>27374504</c:v>
                </c:pt>
                <c:pt idx="170">
                  <c:v>27806072</c:v>
                </c:pt>
                <c:pt idx="171">
                  <c:v>27901936</c:v>
                </c:pt>
                <c:pt idx="172">
                  <c:v>27997800</c:v>
                </c:pt>
                <c:pt idx="173">
                  <c:v>28093664</c:v>
                </c:pt>
                <c:pt idx="174">
                  <c:v>28525144</c:v>
                </c:pt>
                <c:pt idx="175">
                  <c:v>29312312</c:v>
                </c:pt>
                <c:pt idx="176">
                  <c:v>29312312</c:v>
                </c:pt>
                <c:pt idx="177">
                  <c:v>29504040</c:v>
                </c:pt>
                <c:pt idx="178">
                  <c:v>29599904</c:v>
                </c:pt>
                <c:pt idx="179">
                  <c:v>29599904</c:v>
                </c:pt>
                <c:pt idx="180">
                  <c:v>29791632</c:v>
                </c:pt>
                <c:pt idx="181">
                  <c:v>29887496</c:v>
                </c:pt>
                <c:pt idx="182">
                  <c:v>30339088</c:v>
                </c:pt>
                <c:pt idx="183">
                  <c:v>30434952</c:v>
                </c:pt>
                <c:pt idx="184">
                  <c:v>30530816</c:v>
                </c:pt>
                <c:pt idx="185">
                  <c:v>30626680</c:v>
                </c:pt>
                <c:pt idx="186">
                  <c:v>31058224</c:v>
                </c:pt>
                <c:pt idx="187">
                  <c:v>31489688</c:v>
                </c:pt>
                <c:pt idx="188">
                  <c:v>31585552</c:v>
                </c:pt>
                <c:pt idx="189">
                  <c:v>31681416</c:v>
                </c:pt>
                <c:pt idx="190">
                  <c:v>32133008</c:v>
                </c:pt>
                <c:pt idx="191">
                  <c:v>32228872</c:v>
                </c:pt>
                <c:pt idx="192">
                  <c:v>32324736</c:v>
                </c:pt>
                <c:pt idx="193">
                  <c:v>32324736</c:v>
                </c:pt>
                <c:pt idx="194">
                  <c:v>32516464</c:v>
                </c:pt>
                <c:pt idx="195">
                  <c:v>32612328</c:v>
                </c:pt>
                <c:pt idx="196">
                  <c:v>32708192</c:v>
                </c:pt>
                <c:pt idx="197">
                  <c:v>33159784</c:v>
                </c:pt>
                <c:pt idx="198">
                  <c:v>33255648</c:v>
                </c:pt>
                <c:pt idx="199">
                  <c:v>33351512</c:v>
                </c:pt>
                <c:pt idx="200">
                  <c:v>33447376</c:v>
                </c:pt>
                <c:pt idx="201">
                  <c:v>33543240</c:v>
                </c:pt>
                <c:pt idx="202">
                  <c:v>33639104</c:v>
                </c:pt>
                <c:pt idx="203">
                  <c:v>33734968</c:v>
                </c:pt>
                <c:pt idx="204">
                  <c:v>34186560</c:v>
                </c:pt>
                <c:pt idx="205">
                  <c:v>34282424</c:v>
                </c:pt>
                <c:pt idx="206">
                  <c:v>34378288</c:v>
                </c:pt>
                <c:pt idx="207">
                  <c:v>34474152</c:v>
                </c:pt>
                <c:pt idx="208">
                  <c:v>34474152</c:v>
                </c:pt>
                <c:pt idx="209">
                  <c:v>34665880</c:v>
                </c:pt>
                <c:pt idx="210">
                  <c:v>34761744</c:v>
                </c:pt>
                <c:pt idx="211">
                  <c:v>34857608</c:v>
                </c:pt>
                <c:pt idx="212">
                  <c:v>35309232</c:v>
                </c:pt>
                <c:pt idx="213">
                  <c:v>35405096</c:v>
                </c:pt>
                <c:pt idx="214">
                  <c:v>2635352</c:v>
                </c:pt>
                <c:pt idx="215">
                  <c:v>3438024</c:v>
                </c:pt>
                <c:pt idx="216">
                  <c:v>3521936</c:v>
                </c:pt>
                <c:pt idx="217">
                  <c:v>3605848</c:v>
                </c:pt>
                <c:pt idx="218">
                  <c:v>3689760</c:v>
                </c:pt>
                <c:pt idx="219">
                  <c:v>3773672</c:v>
                </c:pt>
                <c:pt idx="220">
                  <c:v>4069440</c:v>
                </c:pt>
                <c:pt idx="221">
                  <c:v>4237232</c:v>
                </c:pt>
                <c:pt idx="222">
                  <c:v>4321144</c:v>
                </c:pt>
                <c:pt idx="223">
                  <c:v>4405056</c:v>
                </c:pt>
                <c:pt idx="224">
                  <c:v>4488968</c:v>
                </c:pt>
                <c:pt idx="225">
                  <c:v>4489000</c:v>
                </c:pt>
                <c:pt idx="226">
                  <c:v>4952528</c:v>
                </c:pt>
                <c:pt idx="227">
                  <c:v>5036440</c:v>
                </c:pt>
                <c:pt idx="228">
                  <c:v>5036472</c:v>
                </c:pt>
                <c:pt idx="229">
                  <c:v>5204264</c:v>
                </c:pt>
                <c:pt idx="230">
                  <c:v>5288176</c:v>
                </c:pt>
                <c:pt idx="231">
                  <c:v>5288208</c:v>
                </c:pt>
                <c:pt idx="232">
                  <c:v>5456000</c:v>
                </c:pt>
                <c:pt idx="233">
                  <c:v>5835648</c:v>
                </c:pt>
                <c:pt idx="234">
                  <c:v>5919560</c:v>
                </c:pt>
                <c:pt idx="235">
                  <c:v>6003472</c:v>
                </c:pt>
                <c:pt idx="236">
                  <c:v>6087384</c:v>
                </c:pt>
                <c:pt idx="237">
                  <c:v>6171296</c:v>
                </c:pt>
                <c:pt idx="238">
                  <c:v>6255208</c:v>
                </c:pt>
                <c:pt idx="239">
                  <c:v>6634856</c:v>
                </c:pt>
                <c:pt idx="240">
                  <c:v>6718768</c:v>
                </c:pt>
                <c:pt idx="241">
                  <c:v>6802680</c:v>
                </c:pt>
                <c:pt idx="242">
                  <c:v>6886592</c:v>
                </c:pt>
                <c:pt idx="243">
                  <c:v>6970504</c:v>
                </c:pt>
                <c:pt idx="244">
                  <c:v>7054416</c:v>
                </c:pt>
                <c:pt idx="245">
                  <c:v>7434152</c:v>
                </c:pt>
                <c:pt idx="246">
                  <c:v>7518064</c:v>
                </c:pt>
                <c:pt idx="247">
                  <c:v>7820128</c:v>
                </c:pt>
                <c:pt idx="248">
                  <c:v>7904040</c:v>
                </c:pt>
                <c:pt idx="249">
                  <c:v>7987952</c:v>
                </c:pt>
                <c:pt idx="250">
                  <c:v>8071864</c:v>
                </c:pt>
                <c:pt idx="251">
                  <c:v>8451544</c:v>
                </c:pt>
                <c:pt idx="252">
                  <c:v>8535456</c:v>
                </c:pt>
                <c:pt idx="253">
                  <c:v>8619368</c:v>
                </c:pt>
                <c:pt idx="254">
                  <c:v>8703280</c:v>
                </c:pt>
                <c:pt idx="255">
                  <c:v>8787192</c:v>
                </c:pt>
                <c:pt idx="256">
                  <c:v>8871104</c:v>
                </c:pt>
                <c:pt idx="257">
                  <c:v>8955016</c:v>
                </c:pt>
                <c:pt idx="258">
                  <c:v>9334688</c:v>
                </c:pt>
                <c:pt idx="259">
                  <c:v>9418600</c:v>
                </c:pt>
                <c:pt idx="260">
                  <c:v>9502512</c:v>
                </c:pt>
                <c:pt idx="261">
                  <c:v>9586424</c:v>
                </c:pt>
                <c:pt idx="262">
                  <c:v>10341328</c:v>
                </c:pt>
                <c:pt idx="263">
                  <c:v>10425240</c:v>
                </c:pt>
                <c:pt idx="264">
                  <c:v>10804888</c:v>
                </c:pt>
                <c:pt idx="265">
                  <c:v>11336328</c:v>
                </c:pt>
                <c:pt idx="266">
                  <c:v>11420240</c:v>
                </c:pt>
                <c:pt idx="267">
                  <c:v>11420272</c:v>
                </c:pt>
                <c:pt idx="268">
                  <c:v>11504184</c:v>
                </c:pt>
                <c:pt idx="269">
                  <c:v>11671976</c:v>
                </c:pt>
                <c:pt idx="270">
                  <c:v>12051624</c:v>
                </c:pt>
                <c:pt idx="271">
                  <c:v>12135536</c:v>
                </c:pt>
                <c:pt idx="272">
                  <c:v>12219448</c:v>
                </c:pt>
                <c:pt idx="273">
                  <c:v>12303360</c:v>
                </c:pt>
                <c:pt idx="274">
                  <c:v>12387272</c:v>
                </c:pt>
                <c:pt idx="275">
                  <c:v>12471184</c:v>
                </c:pt>
                <c:pt idx="276">
                  <c:v>12850832</c:v>
                </c:pt>
                <c:pt idx="277">
                  <c:v>12934744</c:v>
                </c:pt>
                <c:pt idx="278">
                  <c:v>13018656</c:v>
                </c:pt>
                <c:pt idx="279">
                  <c:v>13102568</c:v>
                </c:pt>
                <c:pt idx="280">
                  <c:v>13186480</c:v>
                </c:pt>
                <c:pt idx="281">
                  <c:v>13270392</c:v>
                </c:pt>
                <c:pt idx="282">
                  <c:v>13650040</c:v>
                </c:pt>
                <c:pt idx="283">
                  <c:v>13733952</c:v>
                </c:pt>
                <c:pt idx="284">
                  <c:v>13817864</c:v>
                </c:pt>
                <c:pt idx="285">
                  <c:v>13901776</c:v>
                </c:pt>
                <c:pt idx="286">
                  <c:v>13985688</c:v>
                </c:pt>
                <c:pt idx="287">
                  <c:v>14069600</c:v>
                </c:pt>
                <c:pt idx="288">
                  <c:v>14449248</c:v>
                </c:pt>
                <c:pt idx="289">
                  <c:v>14533160</c:v>
                </c:pt>
                <c:pt idx="290">
                  <c:v>14617072</c:v>
                </c:pt>
                <c:pt idx="291">
                  <c:v>14700984</c:v>
                </c:pt>
                <c:pt idx="292">
                  <c:v>14784896</c:v>
                </c:pt>
                <c:pt idx="293">
                  <c:v>14868808</c:v>
                </c:pt>
                <c:pt idx="294">
                  <c:v>15248456</c:v>
                </c:pt>
                <c:pt idx="295">
                  <c:v>15332368</c:v>
                </c:pt>
                <c:pt idx="296">
                  <c:v>15416280</c:v>
                </c:pt>
                <c:pt idx="297">
                  <c:v>15500192</c:v>
                </c:pt>
                <c:pt idx="298">
                  <c:v>15584104</c:v>
                </c:pt>
                <c:pt idx="299">
                  <c:v>15668016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dk1">
                  <a:lumMod val="35000"/>
                  <a:lumOff val="65000"/>
                  <a:alpha val="33000"/>
                </a:schemeClr>
              </a:solidFill>
              <a:round/>
            </a:ln>
            <a:effectLst/>
          </c:spPr>
        </c:dropLines>
        <c:smooth val="0"/>
        <c:axId val="220613568"/>
        <c:axId val="244699088"/>
      </c:lineChart>
      <c:catAx>
        <c:axId val="22061356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44699088"/>
        <c:crosses val="autoZero"/>
        <c:auto val="1"/>
        <c:lblAlgn val="ctr"/>
        <c:lblOffset val="100"/>
        <c:noMultiLvlLbl val="0"/>
      </c:catAx>
      <c:valAx>
        <c:axId val="24469908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20613568"/>
        <c:crosses val="autoZero"/>
        <c:crossBetween val="between"/>
      </c:valAx>
      <c:spPr>
        <a:gradFill>
          <a:gsLst>
            <a:gs pos="100000">
              <a:schemeClr val="lt1">
                <a:lumMod val="95000"/>
              </a:schemeClr>
            </a:gs>
            <a:gs pos="0">
              <a:schemeClr val="lt1"/>
            </a:gs>
          </a:gsLst>
          <a:lin ang="5400000" scaled="0"/>
        </a:gradFill>
        <a:ln>
          <a:noFill/>
        </a:ln>
        <a:effectLst/>
      </c:spPr>
    </c:plotArea>
    <c:plotVisOnly val="1"/>
    <c:dispBlanksAs val="gap"/>
    <c:showDLblsOverMax val="0"/>
  </c:chart>
  <c:spPr>
    <a:solidFill>
      <a:schemeClr val="lt1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22225" cap="rnd" cmpd="sng" algn="ctr">
              <a:solidFill>
                <a:schemeClr val="dk1">
                  <a:tint val="885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'used-heap-size'!$A$1:$A$294</c:f>
              <c:strCache>
                <c:ptCount val="294"/>
                <c:pt idx="0">
                  <c:v>20150930153141</c:v>
                </c:pt>
                <c:pt idx="1">
                  <c:v>20150930153143</c:v>
                </c:pt>
                <c:pt idx="2">
                  <c:v>20150930153145</c:v>
                </c:pt>
                <c:pt idx="3">
                  <c:v>20150930153147</c:v>
                </c:pt>
                <c:pt idx="4">
                  <c:v>20150930153149</c:v>
                </c:pt>
                <c:pt idx="5">
                  <c:v>20150930153151</c:v>
                </c:pt>
                <c:pt idx="6">
                  <c:v>20150930153153</c:v>
                </c:pt>
                <c:pt idx="7">
                  <c:v>20150930153155</c:v>
                </c:pt>
                <c:pt idx="8">
                  <c:v>20150930153157</c:v>
                </c:pt>
                <c:pt idx="9">
                  <c:v>20150930153159</c:v>
                </c:pt>
                <c:pt idx="10">
                  <c:v>20150930153201</c:v>
                </c:pt>
                <c:pt idx="11">
                  <c:v>20150930153203</c:v>
                </c:pt>
                <c:pt idx="12">
                  <c:v>20150930153205</c:v>
                </c:pt>
                <c:pt idx="13">
                  <c:v>20150930153207</c:v>
                </c:pt>
                <c:pt idx="14">
                  <c:v>20150930153209</c:v>
                </c:pt>
                <c:pt idx="15">
                  <c:v>20150930153211</c:v>
                </c:pt>
                <c:pt idx="16">
                  <c:v>20150930153213</c:v>
                </c:pt>
                <c:pt idx="17">
                  <c:v>20150930153215</c:v>
                </c:pt>
                <c:pt idx="18">
                  <c:v>20150930153217</c:v>
                </c:pt>
                <c:pt idx="19">
                  <c:v>20150930153219</c:v>
                </c:pt>
                <c:pt idx="20">
                  <c:v>20150930153221</c:v>
                </c:pt>
                <c:pt idx="21">
                  <c:v>20150930153223</c:v>
                </c:pt>
                <c:pt idx="22">
                  <c:v>20150930153225</c:v>
                </c:pt>
                <c:pt idx="23">
                  <c:v>20150930153227</c:v>
                </c:pt>
                <c:pt idx="24">
                  <c:v>20150930153229</c:v>
                </c:pt>
                <c:pt idx="25">
                  <c:v>20150930153231</c:v>
                </c:pt>
                <c:pt idx="26">
                  <c:v>20150930153233</c:v>
                </c:pt>
                <c:pt idx="27">
                  <c:v>20150930153235</c:v>
                </c:pt>
                <c:pt idx="28">
                  <c:v>20150930153237</c:v>
                </c:pt>
                <c:pt idx="29">
                  <c:v>20150930153239</c:v>
                </c:pt>
                <c:pt idx="30">
                  <c:v>20150930153241</c:v>
                </c:pt>
                <c:pt idx="31">
                  <c:v>20150930153243</c:v>
                </c:pt>
                <c:pt idx="32">
                  <c:v>20150930153245</c:v>
                </c:pt>
                <c:pt idx="33">
                  <c:v>20150930153247</c:v>
                </c:pt>
                <c:pt idx="34">
                  <c:v>20150930153249</c:v>
                </c:pt>
                <c:pt idx="35">
                  <c:v>20150930153251</c:v>
                </c:pt>
                <c:pt idx="36">
                  <c:v>20150930153253</c:v>
                </c:pt>
                <c:pt idx="37">
                  <c:v>20150930153255</c:v>
                </c:pt>
                <c:pt idx="38">
                  <c:v>20150930153257</c:v>
                </c:pt>
                <c:pt idx="39">
                  <c:v>20150930153259</c:v>
                </c:pt>
                <c:pt idx="40">
                  <c:v>20150930153301</c:v>
                </c:pt>
                <c:pt idx="41">
                  <c:v>20150930153303</c:v>
                </c:pt>
                <c:pt idx="42">
                  <c:v>20150930153305</c:v>
                </c:pt>
                <c:pt idx="43">
                  <c:v>20150930153307</c:v>
                </c:pt>
                <c:pt idx="44">
                  <c:v>20150930153309</c:v>
                </c:pt>
                <c:pt idx="45">
                  <c:v>20150930153311</c:v>
                </c:pt>
                <c:pt idx="46">
                  <c:v>20150930153313</c:v>
                </c:pt>
                <c:pt idx="47">
                  <c:v>20150930153315</c:v>
                </c:pt>
                <c:pt idx="48">
                  <c:v>20150930153317</c:v>
                </c:pt>
                <c:pt idx="49">
                  <c:v>20150930153319</c:v>
                </c:pt>
                <c:pt idx="50">
                  <c:v>20150930153321</c:v>
                </c:pt>
                <c:pt idx="51">
                  <c:v>20150930153323</c:v>
                </c:pt>
                <c:pt idx="52">
                  <c:v>20150930153325</c:v>
                </c:pt>
                <c:pt idx="53">
                  <c:v>20150930153327</c:v>
                </c:pt>
                <c:pt idx="54">
                  <c:v>20150930153329</c:v>
                </c:pt>
                <c:pt idx="55">
                  <c:v>20150930153331</c:v>
                </c:pt>
                <c:pt idx="56">
                  <c:v>20150930153333</c:v>
                </c:pt>
                <c:pt idx="57">
                  <c:v>20150930153335</c:v>
                </c:pt>
                <c:pt idx="58">
                  <c:v>20150930153337</c:v>
                </c:pt>
                <c:pt idx="59">
                  <c:v>20150930153339</c:v>
                </c:pt>
                <c:pt idx="60">
                  <c:v>20150930153341</c:v>
                </c:pt>
                <c:pt idx="61">
                  <c:v>20150930153343</c:v>
                </c:pt>
                <c:pt idx="62">
                  <c:v>20150930153345</c:v>
                </c:pt>
                <c:pt idx="63">
                  <c:v>20150930153347</c:v>
                </c:pt>
                <c:pt idx="64">
                  <c:v>20150930153349</c:v>
                </c:pt>
                <c:pt idx="65">
                  <c:v>20150930153351</c:v>
                </c:pt>
                <c:pt idx="66">
                  <c:v>20150930153353</c:v>
                </c:pt>
                <c:pt idx="67">
                  <c:v>20150930153355</c:v>
                </c:pt>
                <c:pt idx="68">
                  <c:v>20150930153357</c:v>
                </c:pt>
                <c:pt idx="69">
                  <c:v>20150930153359</c:v>
                </c:pt>
                <c:pt idx="70">
                  <c:v>20150930153401</c:v>
                </c:pt>
                <c:pt idx="71">
                  <c:v>20150930153403</c:v>
                </c:pt>
                <c:pt idx="72">
                  <c:v>20150930153405</c:v>
                </c:pt>
                <c:pt idx="73">
                  <c:v>20150930153407</c:v>
                </c:pt>
                <c:pt idx="74">
                  <c:v>20150930153409</c:v>
                </c:pt>
                <c:pt idx="75">
                  <c:v>20150930153411</c:v>
                </c:pt>
                <c:pt idx="76">
                  <c:v>20150930153413</c:v>
                </c:pt>
                <c:pt idx="77">
                  <c:v>20150930153415</c:v>
                </c:pt>
                <c:pt idx="78">
                  <c:v>20150930153417</c:v>
                </c:pt>
                <c:pt idx="79">
                  <c:v>20150930153419</c:v>
                </c:pt>
                <c:pt idx="80">
                  <c:v>20150930153421</c:v>
                </c:pt>
                <c:pt idx="81">
                  <c:v>20150930153423</c:v>
                </c:pt>
                <c:pt idx="82">
                  <c:v>20150930153425</c:v>
                </c:pt>
                <c:pt idx="83">
                  <c:v>20150930153427</c:v>
                </c:pt>
                <c:pt idx="84">
                  <c:v>20150930153429</c:v>
                </c:pt>
                <c:pt idx="85">
                  <c:v>20150930153431</c:v>
                </c:pt>
                <c:pt idx="86">
                  <c:v>20150930153433</c:v>
                </c:pt>
                <c:pt idx="87">
                  <c:v>20150930153435</c:v>
                </c:pt>
                <c:pt idx="88">
                  <c:v>20150930153437</c:v>
                </c:pt>
                <c:pt idx="89">
                  <c:v>20150930153439</c:v>
                </c:pt>
                <c:pt idx="90">
                  <c:v>20150930153441</c:v>
                </c:pt>
                <c:pt idx="91">
                  <c:v>20150930153443</c:v>
                </c:pt>
                <c:pt idx="92">
                  <c:v>20150930153445</c:v>
                </c:pt>
                <c:pt idx="93">
                  <c:v>20150930153447</c:v>
                </c:pt>
                <c:pt idx="94">
                  <c:v>20150930153449</c:v>
                </c:pt>
                <c:pt idx="95">
                  <c:v>20150930153451</c:v>
                </c:pt>
                <c:pt idx="96">
                  <c:v>20150930153453</c:v>
                </c:pt>
                <c:pt idx="97">
                  <c:v>20150930153455</c:v>
                </c:pt>
                <c:pt idx="98">
                  <c:v>20150930153457</c:v>
                </c:pt>
                <c:pt idx="99">
                  <c:v>20150930153459</c:v>
                </c:pt>
                <c:pt idx="100">
                  <c:v>20150930153501</c:v>
                </c:pt>
                <c:pt idx="101">
                  <c:v>20150930153503</c:v>
                </c:pt>
                <c:pt idx="102">
                  <c:v>20150930153505</c:v>
                </c:pt>
                <c:pt idx="103">
                  <c:v>20150930153507</c:v>
                </c:pt>
                <c:pt idx="104">
                  <c:v>20150930153509</c:v>
                </c:pt>
                <c:pt idx="105">
                  <c:v>20150930153511</c:v>
                </c:pt>
                <c:pt idx="106">
                  <c:v>20150930153513</c:v>
                </c:pt>
                <c:pt idx="107">
                  <c:v>20150930153515</c:v>
                </c:pt>
                <c:pt idx="108">
                  <c:v>20150930153517</c:v>
                </c:pt>
                <c:pt idx="109">
                  <c:v>20150930153519</c:v>
                </c:pt>
                <c:pt idx="110">
                  <c:v>20150930153521</c:v>
                </c:pt>
                <c:pt idx="111">
                  <c:v>20150930153523</c:v>
                </c:pt>
                <c:pt idx="112">
                  <c:v>20150930153525</c:v>
                </c:pt>
                <c:pt idx="113">
                  <c:v>20150930153527</c:v>
                </c:pt>
                <c:pt idx="114">
                  <c:v>20150930153529</c:v>
                </c:pt>
                <c:pt idx="115">
                  <c:v>20150930153531</c:v>
                </c:pt>
                <c:pt idx="116">
                  <c:v>20150930153533</c:v>
                </c:pt>
                <c:pt idx="117">
                  <c:v>20150930153535</c:v>
                </c:pt>
                <c:pt idx="118">
                  <c:v>20150930153537</c:v>
                </c:pt>
                <c:pt idx="119">
                  <c:v>20150930153539</c:v>
                </c:pt>
                <c:pt idx="120">
                  <c:v>20150930153541</c:v>
                </c:pt>
                <c:pt idx="121">
                  <c:v>20150930153543</c:v>
                </c:pt>
                <c:pt idx="122">
                  <c:v>20150930153545</c:v>
                </c:pt>
                <c:pt idx="123">
                  <c:v>20150930153547</c:v>
                </c:pt>
                <c:pt idx="124">
                  <c:v>20150930153549</c:v>
                </c:pt>
                <c:pt idx="125">
                  <c:v>20150930153551</c:v>
                </c:pt>
                <c:pt idx="126">
                  <c:v>20150930153553</c:v>
                </c:pt>
                <c:pt idx="127">
                  <c:v>20150930153555</c:v>
                </c:pt>
                <c:pt idx="128">
                  <c:v>20150930153557</c:v>
                </c:pt>
                <c:pt idx="129">
                  <c:v>20150930153559</c:v>
                </c:pt>
                <c:pt idx="130">
                  <c:v>20150930153601</c:v>
                </c:pt>
                <c:pt idx="131">
                  <c:v>20150930153603</c:v>
                </c:pt>
                <c:pt idx="132">
                  <c:v>20150930153605</c:v>
                </c:pt>
                <c:pt idx="133">
                  <c:v>20150930153607</c:v>
                </c:pt>
                <c:pt idx="134">
                  <c:v>20150930153609</c:v>
                </c:pt>
                <c:pt idx="135">
                  <c:v>20150930153611</c:v>
                </c:pt>
                <c:pt idx="136">
                  <c:v>20150930153613</c:v>
                </c:pt>
                <c:pt idx="137">
                  <c:v>20150930153615</c:v>
                </c:pt>
                <c:pt idx="138">
                  <c:v>20150930153617</c:v>
                </c:pt>
                <c:pt idx="139">
                  <c:v>20150930153619</c:v>
                </c:pt>
                <c:pt idx="140">
                  <c:v>20150930153621</c:v>
                </c:pt>
                <c:pt idx="141">
                  <c:v>20150930153623</c:v>
                </c:pt>
                <c:pt idx="142">
                  <c:v>20150930153625</c:v>
                </c:pt>
                <c:pt idx="143">
                  <c:v>20150930153627</c:v>
                </c:pt>
                <c:pt idx="144">
                  <c:v>20150930153629</c:v>
                </c:pt>
                <c:pt idx="145">
                  <c:v>20150930153631</c:v>
                </c:pt>
                <c:pt idx="146">
                  <c:v>20150930153633</c:v>
                </c:pt>
                <c:pt idx="147">
                  <c:v>20150930153635</c:v>
                </c:pt>
                <c:pt idx="148">
                  <c:v>20150930153637</c:v>
                </c:pt>
                <c:pt idx="149">
                  <c:v>20150930153639</c:v>
                </c:pt>
                <c:pt idx="150">
                  <c:v>20150930153641</c:v>
                </c:pt>
                <c:pt idx="151">
                  <c:v>20150930153643</c:v>
                </c:pt>
                <c:pt idx="152">
                  <c:v>20150930153645</c:v>
                </c:pt>
                <c:pt idx="153">
                  <c:v>20150930153647</c:v>
                </c:pt>
                <c:pt idx="154">
                  <c:v>20150930153649</c:v>
                </c:pt>
                <c:pt idx="155">
                  <c:v>20150930153651</c:v>
                </c:pt>
                <c:pt idx="156">
                  <c:v>20150930153653</c:v>
                </c:pt>
                <c:pt idx="157">
                  <c:v>20150930153655</c:v>
                </c:pt>
                <c:pt idx="158">
                  <c:v>20150930153657</c:v>
                </c:pt>
                <c:pt idx="159">
                  <c:v>20150930153659</c:v>
                </c:pt>
                <c:pt idx="160">
                  <c:v>20150930153701</c:v>
                </c:pt>
                <c:pt idx="161">
                  <c:v>20150930153703</c:v>
                </c:pt>
                <c:pt idx="162">
                  <c:v>20150930153705</c:v>
                </c:pt>
                <c:pt idx="163">
                  <c:v>20150930153707</c:v>
                </c:pt>
                <c:pt idx="164">
                  <c:v>20150930153709</c:v>
                </c:pt>
                <c:pt idx="165">
                  <c:v>20150930153711</c:v>
                </c:pt>
                <c:pt idx="166">
                  <c:v>20150930153713</c:v>
                </c:pt>
                <c:pt idx="167">
                  <c:v>20150930153715</c:v>
                </c:pt>
                <c:pt idx="168">
                  <c:v>20150930153717</c:v>
                </c:pt>
                <c:pt idx="169">
                  <c:v>20150930153719</c:v>
                </c:pt>
                <c:pt idx="170">
                  <c:v>20150930153721</c:v>
                </c:pt>
                <c:pt idx="171">
                  <c:v>20150930153723</c:v>
                </c:pt>
                <c:pt idx="172">
                  <c:v>20150930153725</c:v>
                </c:pt>
                <c:pt idx="173">
                  <c:v>20150930153727</c:v>
                </c:pt>
                <c:pt idx="174">
                  <c:v>20150930153729</c:v>
                </c:pt>
                <c:pt idx="175">
                  <c:v>20150930153731</c:v>
                </c:pt>
                <c:pt idx="176">
                  <c:v>20150930153733</c:v>
                </c:pt>
                <c:pt idx="177">
                  <c:v>20150930153735</c:v>
                </c:pt>
                <c:pt idx="178">
                  <c:v>20150930153737</c:v>
                </c:pt>
                <c:pt idx="179">
                  <c:v>20150930153739</c:v>
                </c:pt>
                <c:pt idx="180">
                  <c:v>20150930153741</c:v>
                </c:pt>
                <c:pt idx="181">
                  <c:v>20150930153743</c:v>
                </c:pt>
                <c:pt idx="182">
                  <c:v>20150930153745</c:v>
                </c:pt>
                <c:pt idx="183">
                  <c:v>20150930153747</c:v>
                </c:pt>
                <c:pt idx="184">
                  <c:v>20150930153749</c:v>
                </c:pt>
                <c:pt idx="185">
                  <c:v>20150930153751</c:v>
                </c:pt>
                <c:pt idx="186">
                  <c:v>20150930153753</c:v>
                </c:pt>
                <c:pt idx="187">
                  <c:v>20150930153755</c:v>
                </c:pt>
                <c:pt idx="188">
                  <c:v>20150930153757</c:v>
                </c:pt>
                <c:pt idx="189">
                  <c:v>20150930153759</c:v>
                </c:pt>
                <c:pt idx="190">
                  <c:v>20150930153801</c:v>
                </c:pt>
                <c:pt idx="191">
                  <c:v>20150930153803</c:v>
                </c:pt>
                <c:pt idx="192">
                  <c:v>20150930153805</c:v>
                </c:pt>
                <c:pt idx="193">
                  <c:v>20150930153807</c:v>
                </c:pt>
                <c:pt idx="194">
                  <c:v>20150930153809</c:v>
                </c:pt>
                <c:pt idx="195">
                  <c:v>20150930153811</c:v>
                </c:pt>
                <c:pt idx="196">
                  <c:v>20150930153813</c:v>
                </c:pt>
                <c:pt idx="197">
                  <c:v>20150930153815</c:v>
                </c:pt>
                <c:pt idx="198">
                  <c:v>20150930153817</c:v>
                </c:pt>
                <c:pt idx="199">
                  <c:v>20150930153819</c:v>
                </c:pt>
                <c:pt idx="200">
                  <c:v>20150930153821</c:v>
                </c:pt>
                <c:pt idx="201">
                  <c:v>20150930153823</c:v>
                </c:pt>
                <c:pt idx="202">
                  <c:v>20150930153825</c:v>
                </c:pt>
                <c:pt idx="203">
                  <c:v>20150930153827</c:v>
                </c:pt>
                <c:pt idx="204">
                  <c:v>20150930153829</c:v>
                </c:pt>
                <c:pt idx="205">
                  <c:v>20150930153831</c:v>
                </c:pt>
                <c:pt idx="206">
                  <c:v>20150930153833</c:v>
                </c:pt>
                <c:pt idx="207">
                  <c:v>20150930153835</c:v>
                </c:pt>
                <c:pt idx="208">
                  <c:v>20150930153837</c:v>
                </c:pt>
                <c:pt idx="209">
                  <c:v>20150930153839</c:v>
                </c:pt>
                <c:pt idx="210">
                  <c:v>20150930153841</c:v>
                </c:pt>
                <c:pt idx="211">
                  <c:v>20150930153843</c:v>
                </c:pt>
                <c:pt idx="212">
                  <c:v>20150930153845</c:v>
                </c:pt>
                <c:pt idx="213">
                  <c:v>20150930153847</c:v>
                </c:pt>
                <c:pt idx="214">
                  <c:v>20150930153849</c:v>
                </c:pt>
                <c:pt idx="215">
                  <c:v>20150930153851</c:v>
                </c:pt>
                <c:pt idx="216">
                  <c:v>20150930153853</c:v>
                </c:pt>
                <c:pt idx="217">
                  <c:v>20150930153855</c:v>
                </c:pt>
                <c:pt idx="218">
                  <c:v>20150930153857</c:v>
                </c:pt>
                <c:pt idx="219">
                  <c:v>20150930153859</c:v>
                </c:pt>
                <c:pt idx="220">
                  <c:v>20150930153901</c:v>
                </c:pt>
                <c:pt idx="221">
                  <c:v>20150930153903</c:v>
                </c:pt>
                <c:pt idx="222">
                  <c:v>20150930153905</c:v>
                </c:pt>
                <c:pt idx="223">
                  <c:v>20150930153907</c:v>
                </c:pt>
                <c:pt idx="224">
                  <c:v>20150930153909</c:v>
                </c:pt>
                <c:pt idx="225">
                  <c:v>20150930153911</c:v>
                </c:pt>
                <c:pt idx="226">
                  <c:v>20150930153913</c:v>
                </c:pt>
                <c:pt idx="227">
                  <c:v>20150930153915</c:v>
                </c:pt>
                <c:pt idx="228">
                  <c:v>20150930153917</c:v>
                </c:pt>
                <c:pt idx="229">
                  <c:v>20150930153919</c:v>
                </c:pt>
                <c:pt idx="230">
                  <c:v>20150930153921</c:v>
                </c:pt>
                <c:pt idx="231">
                  <c:v>20150930153923</c:v>
                </c:pt>
                <c:pt idx="232">
                  <c:v>20150930153925</c:v>
                </c:pt>
                <c:pt idx="233">
                  <c:v>20150930153927</c:v>
                </c:pt>
                <c:pt idx="234">
                  <c:v>20150930153929</c:v>
                </c:pt>
                <c:pt idx="235">
                  <c:v>20150930153931</c:v>
                </c:pt>
                <c:pt idx="236">
                  <c:v>20150930153933</c:v>
                </c:pt>
                <c:pt idx="237">
                  <c:v>20150930153935</c:v>
                </c:pt>
                <c:pt idx="238">
                  <c:v>20150930153937</c:v>
                </c:pt>
                <c:pt idx="239">
                  <c:v>20150930153939</c:v>
                </c:pt>
                <c:pt idx="240">
                  <c:v>20150930153941</c:v>
                </c:pt>
                <c:pt idx="241">
                  <c:v>20150930153943</c:v>
                </c:pt>
                <c:pt idx="242">
                  <c:v>20150930153945</c:v>
                </c:pt>
                <c:pt idx="243">
                  <c:v>20150930153947</c:v>
                </c:pt>
                <c:pt idx="244">
                  <c:v>20150930153949</c:v>
                </c:pt>
                <c:pt idx="245">
                  <c:v>20150930153951</c:v>
                </c:pt>
                <c:pt idx="246">
                  <c:v>20150930153953</c:v>
                </c:pt>
                <c:pt idx="247">
                  <c:v>20150930153955</c:v>
                </c:pt>
                <c:pt idx="248">
                  <c:v>20150930153957</c:v>
                </c:pt>
                <c:pt idx="249">
                  <c:v>20150930153959</c:v>
                </c:pt>
                <c:pt idx="250">
                  <c:v>20150930154001</c:v>
                </c:pt>
                <c:pt idx="251">
                  <c:v>20150930154003</c:v>
                </c:pt>
                <c:pt idx="252">
                  <c:v>20150930154005</c:v>
                </c:pt>
                <c:pt idx="253">
                  <c:v>20150930154007</c:v>
                </c:pt>
                <c:pt idx="254">
                  <c:v>20150930154009</c:v>
                </c:pt>
                <c:pt idx="255">
                  <c:v>20150930154011</c:v>
                </c:pt>
                <c:pt idx="256">
                  <c:v>20150930154013</c:v>
                </c:pt>
                <c:pt idx="257">
                  <c:v>20150930154015</c:v>
                </c:pt>
                <c:pt idx="258">
                  <c:v>20150930154017</c:v>
                </c:pt>
                <c:pt idx="259">
                  <c:v>20150930154019</c:v>
                </c:pt>
                <c:pt idx="260">
                  <c:v>20150930154021</c:v>
                </c:pt>
                <c:pt idx="261">
                  <c:v>20150930154023</c:v>
                </c:pt>
                <c:pt idx="262">
                  <c:v>20150930154025</c:v>
                </c:pt>
                <c:pt idx="263">
                  <c:v>20150930154027</c:v>
                </c:pt>
                <c:pt idx="264">
                  <c:v>20150930154029</c:v>
                </c:pt>
                <c:pt idx="265">
                  <c:v>20150930154031</c:v>
                </c:pt>
                <c:pt idx="266">
                  <c:v>20150930154033</c:v>
                </c:pt>
                <c:pt idx="267">
                  <c:v>20150930154035</c:v>
                </c:pt>
                <c:pt idx="268">
                  <c:v>20150930154037</c:v>
                </c:pt>
                <c:pt idx="269">
                  <c:v>20150930154039</c:v>
                </c:pt>
                <c:pt idx="270">
                  <c:v>20150930154041</c:v>
                </c:pt>
                <c:pt idx="271">
                  <c:v>20150930154043</c:v>
                </c:pt>
                <c:pt idx="272">
                  <c:v>20150930154045</c:v>
                </c:pt>
                <c:pt idx="273">
                  <c:v>20150930154047</c:v>
                </c:pt>
                <c:pt idx="274">
                  <c:v>20150930154049</c:v>
                </c:pt>
                <c:pt idx="275">
                  <c:v>20150930154051</c:v>
                </c:pt>
                <c:pt idx="276">
                  <c:v>20150930154053</c:v>
                </c:pt>
                <c:pt idx="277">
                  <c:v>20150930154055</c:v>
                </c:pt>
                <c:pt idx="278">
                  <c:v>20150930154057</c:v>
                </c:pt>
                <c:pt idx="279">
                  <c:v>20150930154059</c:v>
                </c:pt>
                <c:pt idx="280">
                  <c:v>20150930154101</c:v>
                </c:pt>
                <c:pt idx="281">
                  <c:v>20150930154103</c:v>
                </c:pt>
                <c:pt idx="282">
                  <c:v>20150930154105</c:v>
                </c:pt>
                <c:pt idx="283">
                  <c:v>20150930154107</c:v>
                </c:pt>
                <c:pt idx="284">
                  <c:v>20150930154109</c:v>
                </c:pt>
                <c:pt idx="285">
                  <c:v>20150930154111</c:v>
                </c:pt>
                <c:pt idx="286">
                  <c:v>20150930154113</c:v>
                </c:pt>
                <c:pt idx="287">
                  <c:v>20150930154115</c:v>
                </c:pt>
                <c:pt idx="288">
                  <c:v>20150930154117</c:v>
                </c:pt>
                <c:pt idx="289">
                  <c:v>20150930154119</c:v>
                </c:pt>
                <c:pt idx="290">
                  <c:v>20150930154121</c:v>
                </c:pt>
                <c:pt idx="291">
                  <c:v>20150930154123</c:v>
                </c:pt>
                <c:pt idx="292">
                  <c:v>20150930154125</c:v>
                </c:pt>
                <c:pt idx="293">
                  <c:v>20150930154127</c:v>
                </c:pt>
              </c:strCache>
            </c:strRef>
          </c:cat>
          <c:val>
            <c:numRef>
              <c:f>'used-heap-size'!$B$1:$B$294</c:f>
              <c:numCache>
                <c:formatCode>General</c:formatCode>
                <c:ptCount val="294"/>
                <c:pt idx="0">
                  <c:v>2285</c:v>
                </c:pt>
                <c:pt idx="1">
                  <c:v>2460</c:v>
                </c:pt>
                <c:pt idx="2">
                  <c:v>3216</c:v>
                </c:pt>
                <c:pt idx="3">
                  <c:v>2316</c:v>
                </c:pt>
                <c:pt idx="4">
                  <c:v>2476</c:v>
                </c:pt>
                <c:pt idx="5">
                  <c:v>1774</c:v>
                </c:pt>
                <c:pt idx="6">
                  <c:v>2651</c:v>
                </c:pt>
                <c:pt idx="7">
                  <c:v>2348</c:v>
                </c:pt>
                <c:pt idx="8">
                  <c:v>267</c:v>
                </c:pt>
                <c:pt idx="9">
                  <c:v>2279</c:v>
                </c:pt>
                <c:pt idx="10">
                  <c:v>1796</c:v>
                </c:pt>
                <c:pt idx="11">
                  <c:v>823</c:v>
                </c:pt>
                <c:pt idx="12">
                  <c:v>2167</c:v>
                </c:pt>
                <c:pt idx="13">
                  <c:v>4516</c:v>
                </c:pt>
                <c:pt idx="14">
                  <c:v>3699</c:v>
                </c:pt>
                <c:pt idx="15">
                  <c:v>1827</c:v>
                </c:pt>
                <c:pt idx="16">
                  <c:v>3462</c:v>
                </c:pt>
                <c:pt idx="17">
                  <c:v>2002</c:v>
                </c:pt>
                <c:pt idx="18">
                  <c:v>1342</c:v>
                </c:pt>
                <c:pt idx="19">
                  <c:v>915</c:v>
                </c:pt>
                <c:pt idx="20">
                  <c:v>1608</c:v>
                </c:pt>
                <c:pt idx="21">
                  <c:v>3591</c:v>
                </c:pt>
                <c:pt idx="22">
                  <c:v>1331</c:v>
                </c:pt>
                <c:pt idx="23">
                  <c:v>4854</c:v>
                </c:pt>
                <c:pt idx="24">
                  <c:v>2216</c:v>
                </c:pt>
                <c:pt idx="25">
                  <c:v>2053</c:v>
                </c:pt>
                <c:pt idx="26">
                  <c:v>1304</c:v>
                </c:pt>
                <c:pt idx="27">
                  <c:v>2232</c:v>
                </c:pt>
                <c:pt idx="28">
                  <c:v>3080</c:v>
                </c:pt>
                <c:pt idx="29">
                  <c:v>4678</c:v>
                </c:pt>
                <c:pt idx="30">
                  <c:v>2508</c:v>
                </c:pt>
                <c:pt idx="31">
                  <c:v>1031</c:v>
                </c:pt>
                <c:pt idx="32">
                  <c:v>3488</c:v>
                </c:pt>
                <c:pt idx="33">
                  <c:v>3632</c:v>
                </c:pt>
                <c:pt idx="34">
                  <c:v>3406</c:v>
                </c:pt>
                <c:pt idx="35">
                  <c:v>2252</c:v>
                </c:pt>
                <c:pt idx="36">
                  <c:v>2989</c:v>
                </c:pt>
                <c:pt idx="37">
                  <c:v>3606</c:v>
                </c:pt>
                <c:pt idx="38">
                  <c:v>1418</c:v>
                </c:pt>
                <c:pt idx="39">
                  <c:v>1814</c:v>
                </c:pt>
                <c:pt idx="40">
                  <c:v>1719</c:v>
                </c:pt>
                <c:pt idx="41">
                  <c:v>3386</c:v>
                </c:pt>
                <c:pt idx="42">
                  <c:v>1818</c:v>
                </c:pt>
                <c:pt idx="43">
                  <c:v>2932</c:v>
                </c:pt>
                <c:pt idx="44">
                  <c:v>2879</c:v>
                </c:pt>
                <c:pt idx="45">
                  <c:v>2494</c:v>
                </c:pt>
                <c:pt idx="46">
                  <c:v>2234</c:v>
                </c:pt>
                <c:pt idx="47">
                  <c:v>3402</c:v>
                </c:pt>
                <c:pt idx="48">
                  <c:v>1319</c:v>
                </c:pt>
                <c:pt idx="49">
                  <c:v>972</c:v>
                </c:pt>
                <c:pt idx="50">
                  <c:v>1564</c:v>
                </c:pt>
                <c:pt idx="51">
                  <c:v>4917</c:v>
                </c:pt>
                <c:pt idx="52">
                  <c:v>1336</c:v>
                </c:pt>
                <c:pt idx="53">
                  <c:v>2330</c:v>
                </c:pt>
                <c:pt idx="54">
                  <c:v>3459</c:v>
                </c:pt>
                <c:pt idx="55">
                  <c:v>2094</c:v>
                </c:pt>
                <c:pt idx="56">
                  <c:v>2429</c:v>
                </c:pt>
                <c:pt idx="57">
                  <c:v>3301</c:v>
                </c:pt>
                <c:pt idx="58">
                  <c:v>3287</c:v>
                </c:pt>
                <c:pt idx="59">
                  <c:v>1886</c:v>
                </c:pt>
                <c:pt idx="60">
                  <c:v>3524</c:v>
                </c:pt>
                <c:pt idx="61">
                  <c:v>1846</c:v>
                </c:pt>
                <c:pt idx="62">
                  <c:v>612</c:v>
                </c:pt>
                <c:pt idx="63">
                  <c:v>1765</c:v>
                </c:pt>
                <c:pt idx="64">
                  <c:v>2327</c:v>
                </c:pt>
                <c:pt idx="65">
                  <c:v>3256</c:v>
                </c:pt>
                <c:pt idx="66">
                  <c:v>2405</c:v>
                </c:pt>
                <c:pt idx="67">
                  <c:v>2911</c:v>
                </c:pt>
                <c:pt idx="68">
                  <c:v>2736</c:v>
                </c:pt>
                <c:pt idx="69">
                  <c:v>2402</c:v>
                </c:pt>
                <c:pt idx="70">
                  <c:v>3715</c:v>
                </c:pt>
                <c:pt idx="71">
                  <c:v>2283</c:v>
                </c:pt>
                <c:pt idx="72">
                  <c:v>3294</c:v>
                </c:pt>
                <c:pt idx="73">
                  <c:v>3131</c:v>
                </c:pt>
                <c:pt idx="74">
                  <c:v>1960</c:v>
                </c:pt>
                <c:pt idx="75">
                  <c:v>1864</c:v>
                </c:pt>
                <c:pt idx="76">
                  <c:v>2143</c:v>
                </c:pt>
                <c:pt idx="77">
                  <c:v>3569</c:v>
                </c:pt>
                <c:pt idx="78">
                  <c:v>1443</c:v>
                </c:pt>
                <c:pt idx="79">
                  <c:v>1567</c:v>
                </c:pt>
                <c:pt idx="80">
                  <c:v>2499</c:v>
                </c:pt>
                <c:pt idx="81">
                  <c:v>3708</c:v>
                </c:pt>
                <c:pt idx="82">
                  <c:v>2586</c:v>
                </c:pt>
                <c:pt idx="83">
                  <c:v>2922</c:v>
                </c:pt>
                <c:pt idx="84">
                  <c:v>3641</c:v>
                </c:pt>
                <c:pt idx="85">
                  <c:v>4806</c:v>
                </c:pt>
                <c:pt idx="86">
                  <c:v>3347</c:v>
                </c:pt>
                <c:pt idx="87">
                  <c:v>3592</c:v>
                </c:pt>
                <c:pt idx="88">
                  <c:v>2357</c:v>
                </c:pt>
                <c:pt idx="89">
                  <c:v>1247</c:v>
                </c:pt>
                <c:pt idx="90">
                  <c:v>3643</c:v>
                </c:pt>
                <c:pt idx="91">
                  <c:v>1609</c:v>
                </c:pt>
                <c:pt idx="92">
                  <c:v>2907</c:v>
                </c:pt>
                <c:pt idx="93">
                  <c:v>1875</c:v>
                </c:pt>
                <c:pt idx="94">
                  <c:v>1532</c:v>
                </c:pt>
                <c:pt idx="95">
                  <c:v>900</c:v>
                </c:pt>
                <c:pt idx="96">
                  <c:v>2616</c:v>
                </c:pt>
                <c:pt idx="97">
                  <c:v>1355</c:v>
                </c:pt>
                <c:pt idx="98">
                  <c:v>4038</c:v>
                </c:pt>
                <c:pt idx="99">
                  <c:v>1239</c:v>
                </c:pt>
                <c:pt idx="100">
                  <c:v>3323</c:v>
                </c:pt>
                <c:pt idx="101">
                  <c:v>2501</c:v>
                </c:pt>
                <c:pt idx="102">
                  <c:v>2434</c:v>
                </c:pt>
                <c:pt idx="103">
                  <c:v>2350</c:v>
                </c:pt>
                <c:pt idx="104">
                  <c:v>2858</c:v>
                </c:pt>
                <c:pt idx="105">
                  <c:v>1914</c:v>
                </c:pt>
                <c:pt idx="106">
                  <c:v>2906</c:v>
                </c:pt>
                <c:pt idx="107">
                  <c:v>3800</c:v>
                </c:pt>
                <c:pt idx="108">
                  <c:v>2794</c:v>
                </c:pt>
                <c:pt idx="109">
                  <c:v>1476</c:v>
                </c:pt>
                <c:pt idx="110">
                  <c:v>2089</c:v>
                </c:pt>
                <c:pt idx="111">
                  <c:v>3318</c:v>
                </c:pt>
                <c:pt idx="112">
                  <c:v>4913</c:v>
                </c:pt>
                <c:pt idx="113">
                  <c:v>2404</c:v>
                </c:pt>
                <c:pt idx="114">
                  <c:v>2815</c:v>
                </c:pt>
                <c:pt idx="115">
                  <c:v>3885</c:v>
                </c:pt>
                <c:pt idx="116">
                  <c:v>2311</c:v>
                </c:pt>
                <c:pt idx="117">
                  <c:v>3800</c:v>
                </c:pt>
                <c:pt idx="118">
                  <c:v>1286</c:v>
                </c:pt>
                <c:pt idx="119">
                  <c:v>4116</c:v>
                </c:pt>
                <c:pt idx="120">
                  <c:v>5542</c:v>
                </c:pt>
                <c:pt idx="121">
                  <c:v>5647</c:v>
                </c:pt>
                <c:pt idx="122">
                  <c:v>1912</c:v>
                </c:pt>
                <c:pt idx="123">
                  <c:v>3131</c:v>
                </c:pt>
                <c:pt idx="124">
                  <c:v>3585</c:v>
                </c:pt>
                <c:pt idx="125">
                  <c:v>1220</c:v>
                </c:pt>
                <c:pt idx="126">
                  <c:v>4186</c:v>
                </c:pt>
                <c:pt idx="127">
                  <c:v>3104</c:v>
                </c:pt>
                <c:pt idx="128">
                  <c:v>4727</c:v>
                </c:pt>
                <c:pt idx="129">
                  <c:v>3783</c:v>
                </c:pt>
                <c:pt idx="130">
                  <c:v>3473</c:v>
                </c:pt>
                <c:pt idx="131">
                  <c:v>2211</c:v>
                </c:pt>
                <c:pt idx="132">
                  <c:v>1670</c:v>
                </c:pt>
                <c:pt idx="133">
                  <c:v>3867</c:v>
                </c:pt>
                <c:pt idx="134">
                  <c:v>2573</c:v>
                </c:pt>
                <c:pt idx="135">
                  <c:v>1346</c:v>
                </c:pt>
                <c:pt idx="136">
                  <c:v>1083</c:v>
                </c:pt>
                <c:pt idx="137">
                  <c:v>3190</c:v>
                </c:pt>
                <c:pt idx="138">
                  <c:v>3802</c:v>
                </c:pt>
                <c:pt idx="139">
                  <c:v>2677</c:v>
                </c:pt>
                <c:pt idx="140">
                  <c:v>2253</c:v>
                </c:pt>
                <c:pt idx="141">
                  <c:v>2755</c:v>
                </c:pt>
                <c:pt idx="142">
                  <c:v>1991</c:v>
                </c:pt>
                <c:pt idx="143">
                  <c:v>2000</c:v>
                </c:pt>
                <c:pt idx="144">
                  <c:v>1148</c:v>
                </c:pt>
                <c:pt idx="145">
                  <c:v>3151</c:v>
                </c:pt>
                <c:pt idx="146">
                  <c:v>2289</c:v>
                </c:pt>
                <c:pt idx="147">
                  <c:v>2023</c:v>
                </c:pt>
                <c:pt idx="148">
                  <c:v>2011</c:v>
                </c:pt>
                <c:pt idx="149">
                  <c:v>2842</c:v>
                </c:pt>
                <c:pt idx="150">
                  <c:v>1904</c:v>
                </c:pt>
                <c:pt idx="151">
                  <c:v>2538</c:v>
                </c:pt>
                <c:pt idx="152">
                  <c:v>2588</c:v>
                </c:pt>
                <c:pt idx="153">
                  <c:v>4237</c:v>
                </c:pt>
                <c:pt idx="154">
                  <c:v>3082</c:v>
                </c:pt>
                <c:pt idx="155">
                  <c:v>2934</c:v>
                </c:pt>
                <c:pt idx="156">
                  <c:v>3470</c:v>
                </c:pt>
                <c:pt idx="157">
                  <c:v>1308</c:v>
                </c:pt>
                <c:pt idx="158">
                  <c:v>3296</c:v>
                </c:pt>
                <c:pt idx="159">
                  <c:v>2910</c:v>
                </c:pt>
                <c:pt idx="160">
                  <c:v>2059</c:v>
                </c:pt>
                <c:pt idx="161">
                  <c:v>1500</c:v>
                </c:pt>
                <c:pt idx="162">
                  <c:v>3067</c:v>
                </c:pt>
                <c:pt idx="163">
                  <c:v>2897</c:v>
                </c:pt>
                <c:pt idx="164">
                  <c:v>1850</c:v>
                </c:pt>
                <c:pt idx="165">
                  <c:v>2072</c:v>
                </c:pt>
                <c:pt idx="166">
                  <c:v>1993</c:v>
                </c:pt>
                <c:pt idx="167">
                  <c:v>3243</c:v>
                </c:pt>
                <c:pt idx="168">
                  <c:v>4377</c:v>
                </c:pt>
                <c:pt idx="169">
                  <c:v>2560</c:v>
                </c:pt>
                <c:pt idx="170">
                  <c:v>3452</c:v>
                </c:pt>
                <c:pt idx="171">
                  <c:v>1080</c:v>
                </c:pt>
                <c:pt idx="172">
                  <c:v>2091</c:v>
                </c:pt>
                <c:pt idx="173">
                  <c:v>1949</c:v>
                </c:pt>
                <c:pt idx="174">
                  <c:v>2556</c:v>
                </c:pt>
                <c:pt idx="175">
                  <c:v>733</c:v>
                </c:pt>
                <c:pt idx="176">
                  <c:v>2726</c:v>
                </c:pt>
                <c:pt idx="177">
                  <c:v>3118</c:v>
                </c:pt>
                <c:pt idx="178">
                  <c:v>2902</c:v>
                </c:pt>
                <c:pt idx="179">
                  <c:v>3238</c:v>
                </c:pt>
                <c:pt idx="180">
                  <c:v>4205</c:v>
                </c:pt>
                <c:pt idx="181">
                  <c:v>3872</c:v>
                </c:pt>
                <c:pt idx="182">
                  <c:v>2660</c:v>
                </c:pt>
                <c:pt idx="183">
                  <c:v>2392</c:v>
                </c:pt>
                <c:pt idx="184">
                  <c:v>4051</c:v>
                </c:pt>
                <c:pt idx="185">
                  <c:v>3743</c:v>
                </c:pt>
                <c:pt idx="186">
                  <c:v>3527</c:v>
                </c:pt>
                <c:pt idx="187">
                  <c:v>2854</c:v>
                </c:pt>
                <c:pt idx="188">
                  <c:v>3226</c:v>
                </c:pt>
                <c:pt idx="189">
                  <c:v>2006</c:v>
                </c:pt>
                <c:pt idx="190">
                  <c:v>2841</c:v>
                </c:pt>
                <c:pt idx="191">
                  <c:v>3825</c:v>
                </c:pt>
                <c:pt idx="192">
                  <c:v>3379</c:v>
                </c:pt>
                <c:pt idx="193">
                  <c:v>4321</c:v>
                </c:pt>
                <c:pt idx="194">
                  <c:v>5470</c:v>
                </c:pt>
                <c:pt idx="195">
                  <c:v>4746</c:v>
                </c:pt>
                <c:pt idx="196">
                  <c:v>1463</c:v>
                </c:pt>
                <c:pt idx="197">
                  <c:v>2181</c:v>
                </c:pt>
                <c:pt idx="198">
                  <c:v>1872</c:v>
                </c:pt>
                <c:pt idx="199">
                  <c:v>2992</c:v>
                </c:pt>
                <c:pt idx="200">
                  <c:v>2498</c:v>
                </c:pt>
                <c:pt idx="201">
                  <c:v>1462</c:v>
                </c:pt>
                <c:pt idx="202">
                  <c:v>3389</c:v>
                </c:pt>
                <c:pt idx="203">
                  <c:v>4095</c:v>
                </c:pt>
                <c:pt idx="204">
                  <c:v>2255</c:v>
                </c:pt>
                <c:pt idx="205">
                  <c:v>3567</c:v>
                </c:pt>
                <c:pt idx="206">
                  <c:v>1753</c:v>
                </c:pt>
                <c:pt idx="207">
                  <c:v>3289</c:v>
                </c:pt>
                <c:pt idx="208">
                  <c:v>3826</c:v>
                </c:pt>
                <c:pt idx="209">
                  <c:v>2710</c:v>
                </c:pt>
                <c:pt idx="210">
                  <c:v>2559</c:v>
                </c:pt>
                <c:pt idx="211">
                  <c:v>3428</c:v>
                </c:pt>
                <c:pt idx="212">
                  <c:v>4258</c:v>
                </c:pt>
                <c:pt idx="213">
                  <c:v>2883</c:v>
                </c:pt>
                <c:pt idx="214">
                  <c:v>3952</c:v>
                </c:pt>
                <c:pt idx="215">
                  <c:v>3933</c:v>
                </c:pt>
                <c:pt idx="216">
                  <c:v>2820</c:v>
                </c:pt>
                <c:pt idx="217">
                  <c:v>3282</c:v>
                </c:pt>
                <c:pt idx="218">
                  <c:v>2795</c:v>
                </c:pt>
                <c:pt idx="219">
                  <c:v>4230</c:v>
                </c:pt>
                <c:pt idx="220">
                  <c:v>3502</c:v>
                </c:pt>
                <c:pt idx="221">
                  <c:v>4418</c:v>
                </c:pt>
                <c:pt idx="222">
                  <c:v>4640</c:v>
                </c:pt>
                <c:pt idx="223">
                  <c:v>1876</c:v>
                </c:pt>
                <c:pt idx="224">
                  <c:v>3210</c:v>
                </c:pt>
                <c:pt idx="225">
                  <c:v>2605</c:v>
                </c:pt>
                <c:pt idx="226">
                  <c:v>2902</c:v>
                </c:pt>
                <c:pt idx="227">
                  <c:v>3691</c:v>
                </c:pt>
                <c:pt idx="228">
                  <c:v>2286</c:v>
                </c:pt>
                <c:pt idx="229">
                  <c:v>2901</c:v>
                </c:pt>
                <c:pt idx="230">
                  <c:v>1497</c:v>
                </c:pt>
                <c:pt idx="231">
                  <c:v>3311</c:v>
                </c:pt>
                <c:pt idx="232">
                  <c:v>2623</c:v>
                </c:pt>
                <c:pt idx="233">
                  <c:v>2001</c:v>
                </c:pt>
                <c:pt idx="234">
                  <c:v>3137</c:v>
                </c:pt>
                <c:pt idx="235">
                  <c:v>1883</c:v>
                </c:pt>
                <c:pt idx="236">
                  <c:v>2780</c:v>
                </c:pt>
                <c:pt idx="237">
                  <c:v>1086</c:v>
                </c:pt>
                <c:pt idx="238">
                  <c:v>2670</c:v>
                </c:pt>
                <c:pt idx="239">
                  <c:v>2886</c:v>
                </c:pt>
                <c:pt idx="240">
                  <c:v>4062</c:v>
                </c:pt>
                <c:pt idx="241">
                  <c:v>2581</c:v>
                </c:pt>
                <c:pt idx="242">
                  <c:v>2171</c:v>
                </c:pt>
                <c:pt idx="243">
                  <c:v>3075</c:v>
                </c:pt>
                <c:pt idx="244">
                  <c:v>2499</c:v>
                </c:pt>
                <c:pt idx="245">
                  <c:v>3349</c:v>
                </c:pt>
                <c:pt idx="246">
                  <c:v>3463</c:v>
                </c:pt>
                <c:pt idx="247">
                  <c:v>3138</c:v>
                </c:pt>
                <c:pt idx="248">
                  <c:v>5373</c:v>
                </c:pt>
                <c:pt idx="249">
                  <c:v>3365</c:v>
                </c:pt>
                <c:pt idx="250">
                  <c:v>2067</c:v>
                </c:pt>
                <c:pt idx="251">
                  <c:v>2752</c:v>
                </c:pt>
                <c:pt idx="252">
                  <c:v>4259</c:v>
                </c:pt>
                <c:pt idx="253">
                  <c:v>3574</c:v>
                </c:pt>
                <c:pt idx="254">
                  <c:v>2463</c:v>
                </c:pt>
                <c:pt idx="255">
                  <c:v>4369</c:v>
                </c:pt>
                <c:pt idx="256">
                  <c:v>2809</c:v>
                </c:pt>
                <c:pt idx="257">
                  <c:v>2974</c:v>
                </c:pt>
                <c:pt idx="258">
                  <c:v>5590</c:v>
                </c:pt>
                <c:pt idx="259">
                  <c:v>2151</c:v>
                </c:pt>
                <c:pt idx="260">
                  <c:v>3207</c:v>
                </c:pt>
                <c:pt idx="261">
                  <c:v>1962</c:v>
                </c:pt>
                <c:pt idx="262">
                  <c:v>3301</c:v>
                </c:pt>
                <c:pt idx="263">
                  <c:v>2802</c:v>
                </c:pt>
                <c:pt idx="264">
                  <c:v>2186</c:v>
                </c:pt>
                <c:pt idx="265">
                  <c:v>3958</c:v>
                </c:pt>
                <c:pt idx="266">
                  <c:v>3113</c:v>
                </c:pt>
                <c:pt idx="267">
                  <c:v>1820</c:v>
                </c:pt>
                <c:pt idx="268">
                  <c:v>2094</c:v>
                </c:pt>
                <c:pt idx="269">
                  <c:v>3240</c:v>
                </c:pt>
                <c:pt idx="270">
                  <c:v>2876</c:v>
                </c:pt>
                <c:pt idx="271">
                  <c:v>3575</c:v>
                </c:pt>
                <c:pt idx="272">
                  <c:v>4228</c:v>
                </c:pt>
                <c:pt idx="273">
                  <c:v>1832</c:v>
                </c:pt>
                <c:pt idx="274">
                  <c:v>2948</c:v>
                </c:pt>
                <c:pt idx="275">
                  <c:v>3894</c:v>
                </c:pt>
                <c:pt idx="276">
                  <c:v>4940</c:v>
                </c:pt>
                <c:pt idx="277">
                  <c:v>3546</c:v>
                </c:pt>
                <c:pt idx="278">
                  <c:v>3176</c:v>
                </c:pt>
                <c:pt idx="279">
                  <c:v>3709</c:v>
                </c:pt>
                <c:pt idx="280">
                  <c:v>3998</c:v>
                </c:pt>
                <c:pt idx="281">
                  <c:v>2304</c:v>
                </c:pt>
                <c:pt idx="282">
                  <c:v>2736</c:v>
                </c:pt>
                <c:pt idx="283">
                  <c:v>3507</c:v>
                </c:pt>
                <c:pt idx="284">
                  <c:v>4090</c:v>
                </c:pt>
                <c:pt idx="285">
                  <c:v>2594</c:v>
                </c:pt>
                <c:pt idx="286">
                  <c:v>2415</c:v>
                </c:pt>
                <c:pt idx="287">
                  <c:v>2233</c:v>
                </c:pt>
                <c:pt idx="288">
                  <c:v>3708</c:v>
                </c:pt>
                <c:pt idx="289">
                  <c:v>4916</c:v>
                </c:pt>
                <c:pt idx="290">
                  <c:v>1460</c:v>
                </c:pt>
                <c:pt idx="291">
                  <c:v>2362</c:v>
                </c:pt>
                <c:pt idx="292">
                  <c:v>2589</c:v>
                </c:pt>
                <c:pt idx="293">
                  <c:v>2344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dk1">
                  <a:lumMod val="35000"/>
                  <a:lumOff val="65000"/>
                  <a:alpha val="33000"/>
                </a:schemeClr>
              </a:solidFill>
              <a:round/>
            </a:ln>
            <a:effectLst/>
          </c:spPr>
        </c:dropLines>
        <c:smooth val="0"/>
        <c:axId val="285978448"/>
        <c:axId val="285979568"/>
      </c:lineChart>
      <c:catAx>
        <c:axId val="28597844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85979568"/>
        <c:crosses val="autoZero"/>
        <c:auto val="1"/>
        <c:lblAlgn val="ctr"/>
        <c:lblOffset val="100"/>
        <c:noMultiLvlLbl val="0"/>
      </c:catAx>
      <c:valAx>
        <c:axId val="28597956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85978448"/>
        <c:crosses val="autoZero"/>
        <c:crossBetween val="between"/>
      </c:valAx>
      <c:spPr>
        <a:gradFill>
          <a:gsLst>
            <a:gs pos="100000">
              <a:schemeClr val="lt1">
                <a:lumMod val="95000"/>
              </a:schemeClr>
            </a:gs>
            <a:gs pos="0">
              <a:schemeClr val="lt1"/>
            </a:gs>
          </a:gsLst>
          <a:lin ang="5400000" scaled="0"/>
        </a:gradFill>
        <a:ln>
          <a:noFill/>
        </a:ln>
        <a:effectLst/>
      </c:spPr>
    </c:plotArea>
    <c:plotVisOnly val="1"/>
    <c:dispBlanksAs val="gap"/>
    <c:showDLblsOverMax val="0"/>
  </c:chart>
  <c:spPr>
    <a:solidFill>
      <a:schemeClr val="lt1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22225" cap="rnd" cmpd="sng" algn="ctr">
              <a:solidFill>
                <a:schemeClr val="dk1">
                  <a:tint val="885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tomcat!$A$1:$A$300</c:f>
              <c:strCache>
                <c:ptCount val="300"/>
                <c:pt idx="0">
                  <c:v>20160119104052</c:v>
                </c:pt>
                <c:pt idx="1">
                  <c:v>20160119104054</c:v>
                </c:pt>
                <c:pt idx="2">
                  <c:v>20160119104056</c:v>
                </c:pt>
                <c:pt idx="3">
                  <c:v>20160119104058</c:v>
                </c:pt>
                <c:pt idx="4">
                  <c:v>20160119104100</c:v>
                </c:pt>
                <c:pt idx="5">
                  <c:v>20160119104102</c:v>
                </c:pt>
                <c:pt idx="6">
                  <c:v>20160119104104</c:v>
                </c:pt>
                <c:pt idx="7">
                  <c:v>20160119104106</c:v>
                </c:pt>
                <c:pt idx="8">
                  <c:v>20160119104108</c:v>
                </c:pt>
                <c:pt idx="9">
                  <c:v>20160119104110</c:v>
                </c:pt>
                <c:pt idx="10">
                  <c:v>20160119104112</c:v>
                </c:pt>
                <c:pt idx="11">
                  <c:v>20160119104114</c:v>
                </c:pt>
                <c:pt idx="12">
                  <c:v>20160119104116</c:v>
                </c:pt>
                <c:pt idx="13">
                  <c:v>20160119104118</c:v>
                </c:pt>
                <c:pt idx="14">
                  <c:v>20160119104120</c:v>
                </c:pt>
                <c:pt idx="15">
                  <c:v>20160119104122</c:v>
                </c:pt>
                <c:pt idx="16">
                  <c:v>20160119104124</c:v>
                </c:pt>
                <c:pt idx="17">
                  <c:v>20160119104126</c:v>
                </c:pt>
                <c:pt idx="18">
                  <c:v>20160119104128</c:v>
                </c:pt>
                <c:pt idx="19">
                  <c:v>20160119104130</c:v>
                </c:pt>
                <c:pt idx="20">
                  <c:v>20160119104132</c:v>
                </c:pt>
                <c:pt idx="21">
                  <c:v>20160119104134</c:v>
                </c:pt>
                <c:pt idx="22">
                  <c:v>20160119104136</c:v>
                </c:pt>
                <c:pt idx="23">
                  <c:v>20160119104138</c:v>
                </c:pt>
                <c:pt idx="24">
                  <c:v>20160119104140</c:v>
                </c:pt>
                <c:pt idx="25">
                  <c:v>20160119104142</c:v>
                </c:pt>
                <c:pt idx="26">
                  <c:v>20160119104144</c:v>
                </c:pt>
                <c:pt idx="27">
                  <c:v>20160119104146</c:v>
                </c:pt>
                <c:pt idx="28">
                  <c:v>20160119104148</c:v>
                </c:pt>
                <c:pt idx="29">
                  <c:v>20160119104150</c:v>
                </c:pt>
                <c:pt idx="30">
                  <c:v>20160119104152</c:v>
                </c:pt>
                <c:pt idx="31">
                  <c:v>20160119104154</c:v>
                </c:pt>
                <c:pt idx="32">
                  <c:v>20160119104156</c:v>
                </c:pt>
                <c:pt idx="33">
                  <c:v>20160119104158</c:v>
                </c:pt>
                <c:pt idx="34">
                  <c:v>20160119104200</c:v>
                </c:pt>
                <c:pt idx="35">
                  <c:v>20160119104202</c:v>
                </c:pt>
                <c:pt idx="36">
                  <c:v>20160119104204</c:v>
                </c:pt>
                <c:pt idx="37">
                  <c:v>20160119104206</c:v>
                </c:pt>
                <c:pt idx="38">
                  <c:v>20160119104208</c:v>
                </c:pt>
                <c:pt idx="39">
                  <c:v>20160119104210</c:v>
                </c:pt>
                <c:pt idx="40">
                  <c:v>20160119104212</c:v>
                </c:pt>
                <c:pt idx="41">
                  <c:v>20160119104214</c:v>
                </c:pt>
                <c:pt idx="42">
                  <c:v>20160119104216</c:v>
                </c:pt>
                <c:pt idx="43">
                  <c:v>20160119104218</c:v>
                </c:pt>
                <c:pt idx="44">
                  <c:v>20160119104220</c:v>
                </c:pt>
                <c:pt idx="45">
                  <c:v>20160119104222</c:v>
                </c:pt>
                <c:pt idx="46">
                  <c:v>20160119104224</c:v>
                </c:pt>
                <c:pt idx="47">
                  <c:v>20160119104226</c:v>
                </c:pt>
                <c:pt idx="48">
                  <c:v>20160119104228</c:v>
                </c:pt>
                <c:pt idx="49">
                  <c:v>20160119104230</c:v>
                </c:pt>
                <c:pt idx="50">
                  <c:v>20160119104232</c:v>
                </c:pt>
                <c:pt idx="51">
                  <c:v>20160119104234</c:v>
                </c:pt>
                <c:pt idx="52">
                  <c:v>20160119104236</c:v>
                </c:pt>
                <c:pt idx="53">
                  <c:v>20160119104238</c:v>
                </c:pt>
                <c:pt idx="54">
                  <c:v>20160119104240</c:v>
                </c:pt>
                <c:pt idx="55">
                  <c:v>20160119104242</c:v>
                </c:pt>
                <c:pt idx="56">
                  <c:v>20160119104244</c:v>
                </c:pt>
                <c:pt idx="57">
                  <c:v>20160119104246</c:v>
                </c:pt>
                <c:pt idx="58">
                  <c:v>20160119104248</c:v>
                </c:pt>
                <c:pt idx="59">
                  <c:v>20160119104250</c:v>
                </c:pt>
                <c:pt idx="60">
                  <c:v>20160119104252</c:v>
                </c:pt>
                <c:pt idx="61">
                  <c:v>20160119104254</c:v>
                </c:pt>
                <c:pt idx="62">
                  <c:v>20160119104256</c:v>
                </c:pt>
                <c:pt idx="63">
                  <c:v>20160119104258</c:v>
                </c:pt>
                <c:pt idx="64">
                  <c:v>20160119104300</c:v>
                </c:pt>
                <c:pt idx="65">
                  <c:v>20160119104302</c:v>
                </c:pt>
                <c:pt idx="66">
                  <c:v>20160119104304</c:v>
                </c:pt>
                <c:pt idx="67">
                  <c:v>20160119104306</c:v>
                </c:pt>
                <c:pt idx="68">
                  <c:v>20160119104308</c:v>
                </c:pt>
                <c:pt idx="69">
                  <c:v>20160119104310</c:v>
                </c:pt>
                <c:pt idx="70">
                  <c:v>20160119104312</c:v>
                </c:pt>
                <c:pt idx="71">
                  <c:v>20160119104314</c:v>
                </c:pt>
                <c:pt idx="72">
                  <c:v>20160119104316</c:v>
                </c:pt>
                <c:pt idx="73">
                  <c:v>20160119104318</c:v>
                </c:pt>
                <c:pt idx="74">
                  <c:v>20160119104320</c:v>
                </c:pt>
                <c:pt idx="75">
                  <c:v>20160119104322</c:v>
                </c:pt>
                <c:pt idx="76">
                  <c:v>20160119104324</c:v>
                </c:pt>
                <c:pt idx="77">
                  <c:v>20160119104326</c:v>
                </c:pt>
                <c:pt idx="78">
                  <c:v>20160119104328</c:v>
                </c:pt>
                <c:pt idx="79">
                  <c:v>20160119104330</c:v>
                </c:pt>
                <c:pt idx="80">
                  <c:v>20160119104332</c:v>
                </c:pt>
                <c:pt idx="81">
                  <c:v>20160119104334</c:v>
                </c:pt>
                <c:pt idx="82">
                  <c:v>20160119104336</c:v>
                </c:pt>
                <c:pt idx="83">
                  <c:v>20160119104338</c:v>
                </c:pt>
                <c:pt idx="84">
                  <c:v>20160119104340</c:v>
                </c:pt>
                <c:pt idx="85">
                  <c:v>20160119104342</c:v>
                </c:pt>
                <c:pt idx="86">
                  <c:v>20160119104344</c:v>
                </c:pt>
                <c:pt idx="87">
                  <c:v>20160119104346</c:v>
                </c:pt>
                <c:pt idx="88">
                  <c:v>20160119104348</c:v>
                </c:pt>
                <c:pt idx="89">
                  <c:v>20160119104350</c:v>
                </c:pt>
                <c:pt idx="90">
                  <c:v>20160119104352</c:v>
                </c:pt>
                <c:pt idx="91">
                  <c:v>20160119104354</c:v>
                </c:pt>
                <c:pt idx="92">
                  <c:v>20160119104356</c:v>
                </c:pt>
                <c:pt idx="93">
                  <c:v>20160119104358</c:v>
                </c:pt>
                <c:pt idx="94">
                  <c:v>20160119104400</c:v>
                </c:pt>
                <c:pt idx="95">
                  <c:v>20160119104402</c:v>
                </c:pt>
                <c:pt idx="96">
                  <c:v>20160119104404</c:v>
                </c:pt>
                <c:pt idx="97">
                  <c:v>20160119104406</c:v>
                </c:pt>
                <c:pt idx="98">
                  <c:v>20160119104408</c:v>
                </c:pt>
                <c:pt idx="99">
                  <c:v>20160119104410</c:v>
                </c:pt>
                <c:pt idx="100">
                  <c:v>20160119104412</c:v>
                </c:pt>
                <c:pt idx="101">
                  <c:v>20160119104414</c:v>
                </c:pt>
                <c:pt idx="102">
                  <c:v>20160119104416</c:v>
                </c:pt>
                <c:pt idx="103">
                  <c:v>20160119104418</c:v>
                </c:pt>
                <c:pt idx="104">
                  <c:v>20160119104420</c:v>
                </c:pt>
                <c:pt idx="105">
                  <c:v>20160119104422</c:v>
                </c:pt>
                <c:pt idx="106">
                  <c:v>20160119104424</c:v>
                </c:pt>
                <c:pt idx="107">
                  <c:v>20160119104426</c:v>
                </c:pt>
                <c:pt idx="108">
                  <c:v>20160119104428</c:v>
                </c:pt>
                <c:pt idx="109">
                  <c:v>20160119104430</c:v>
                </c:pt>
                <c:pt idx="110">
                  <c:v>20160119104432</c:v>
                </c:pt>
                <c:pt idx="111">
                  <c:v>20160119104434</c:v>
                </c:pt>
                <c:pt idx="112">
                  <c:v>20160119104436</c:v>
                </c:pt>
                <c:pt idx="113">
                  <c:v>20160119104438</c:v>
                </c:pt>
                <c:pt idx="114">
                  <c:v>20160119104440</c:v>
                </c:pt>
                <c:pt idx="115">
                  <c:v>20160119104442</c:v>
                </c:pt>
                <c:pt idx="116">
                  <c:v>20160119104444</c:v>
                </c:pt>
                <c:pt idx="117">
                  <c:v>20160119104446</c:v>
                </c:pt>
                <c:pt idx="118">
                  <c:v>20160119104448</c:v>
                </c:pt>
                <c:pt idx="119">
                  <c:v>20160119104450</c:v>
                </c:pt>
                <c:pt idx="120">
                  <c:v>20160119104452</c:v>
                </c:pt>
                <c:pt idx="121">
                  <c:v>20160119104454</c:v>
                </c:pt>
                <c:pt idx="122">
                  <c:v>20160119104456</c:v>
                </c:pt>
                <c:pt idx="123">
                  <c:v>20160119104458</c:v>
                </c:pt>
                <c:pt idx="124">
                  <c:v>20160119104500</c:v>
                </c:pt>
                <c:pt idx="125">
                  <c:v>20160119104502</c:v>
                </c:pt>
                <c:pt idx="126">
                  <c:v>20160119104504</c:v>
                </c:pt>
                <c:pt idx="127">
                  <c:v>20160119104506</c:v>
                </c:pt>
                <c:pt idx="128">
                  <c:v>20160119104508</c:v>
                </c:pt>
                <c:pt idx="129">
                  <c:v>20160119104510</c:v>
                </c:pt>
                <c:pt idx="130">
                  <c:v>20160119104512</c:v>
                </c:pt>
                <c:pt idx="131">
                  <c:v>20160119104514</c:v>
                </c:pt>
                <c:pt idx="132">
                  <c:v>20160119104516</c:v>
                </c:pt>
                <c:pt idx="133">
                  <c:v>20160119104518</c:v>
                </c:pt>
                <c:pt idx="134">
                  <c:v>20160119104520</c:v>
                </c:pt>
                <c:pt idx="135">
                  <c:v>20160119104522</c:v>
                </c:pt>
                <c:pt idx="136">
                  <c:v>20160119104524</c:v>
                </c:pt>
                <c:pt idx="137">
                  <c:v>20160119104526</c:v>
                </c:pt>
                <c:pt idx="138">
                  <c:v>20160119104528</c:v>
                </c:pt>
                <c:pt idx="139">
                  <c:v>20160119104530</c:v>
                </c:pt>
                <c:pt idx="140">
                  <c:v>20160119104532</c:v>
                </c:pt>
                <c:pt idx="141">
                  <c:v>20160119104534</c:v>
                </c:pt>
                <c:pt idx="142">
                  <c:v>20160119104536</c:v>
                </c:pt>
                <c:pt idx="143">
                  <c:v>20160119104538</c:v>
                </c:pt>
                <c:pt idx="144">
                  <c:v>20160119104540</c:v>
                </c:pt>
                <c:pt idx="145">
                  <c:v>20160119104542</c:v>
                </c:pt>
                <c:pt idx="146">
                  <c:v>20160119104544</c:v>
                </c:pt>
                <c:pt idx="147">
                  <c:v>20160119104546</c:v>
                </c:pt>
                <c:pt idx="148">
                  <c:v>20160119104548</c:v>
                </c:pt>
                <c:pt idx="149">
                  <c:v>20160119104550</c:v>
                </c:pt>
                <c:pt idx="150">
                  <c:v>20160119104552</c:v>
                </c:pt>
                <c:pt idx="151">
                  <c:v>20160119104554</c:v>
                </c:pt>
                <c:pt idx="152">
                  <c:v>20160119104556</c:v>
                </c:pt>
                <c:pt idx="153">
                  <c:v>20160119104558</c:v>
                </c:pt>
                <c:pt idx="154">
                  <c:v>20160119104600</c:v>
                </c:pt>
                <c:pt idx="155">
                  <c:v>20160119104602</c:v>
                </c:pt>
                <c:pt idx="156">
                  <c:v>20160119104604</c:v>
                </c:pt>
                <c:pt idx="157">
                  <c:v>20160119104606</c:v>
                </c:pt>
                <c:pt idx="158">
                  <c:v>20160119104608</c:v>
                </c:pt>
                <c:pt idx="159">
                  <c:v>20160119104610</c:v>
                </c:pt>
                <c:pt idx="160">
                  <c:v>20160119104612</c:v>
                </c:pt>
                <c:pt idx="161">
                  <c:v>20160119104614</c:v>
                </c:pt>
                <c:pt idx="162">
                  <c:v>20160119104616</c:v>
                </c:pt>
                <c:pt idx="163">
                  <c:v>20160119104618</c:v>
                </c:pt>
                <c:pt idx="164">
                  <c:v>20160119104620</c:v>
                </c:pt>
                <c:pt idx="165">
                  <c:v>20160119104622</c:v>
                </c:pt>
                <c:pt idx="166">
                  <c:v>20160119104624</c:v>
                </c:pt>
                <c:pt idx="167">
                  <c:v>20160119104626</c:v>
                </c:pt>
                <c:pt idx="168">
                  <c:v>20160119104628</c:v>
                </c:pt>
                <c:pt idx="169">
                  <c:v>20160119104630</c:v>
                </c:pt>
                <c:pt idx="170">
                  <c:v>20160119104632</c:v>
                </c:pt>
                <c:pt idx="171">
                  <c:v>20160119104634</c:v>
                </c:pt>
                <c:pt idx="172">
                  <c:v>20160119104636</c:v>
                </c:pt>
                <c:pt idx="173">
                  <c:v>20160119104638</c:v>
                </c:pt>
                <c:pt idx="174">
                  <c:v>20160119104640</c:v>
                </c:pt>
                <c:pt idx="175">
                  <c:v>20160119104642</c:v>
                </c:pt>
                <c:pt idx="176">
                  <c:v>20160119104644</c:v>
                </c:pt>
                <c:pt idx="177">
                  <c:v>20160119104646</c:v>
                </c:pt>
                <c:pt idx="178">
                  <c:v>20160119104648</c:v>
                </c:pt>
                <c:pt idx="179">
                  <c:v>20160119104650</c:v>
                </c:pt>
                <c:pt idx="180">
                  <c:v>20160119104652</c:v>
                </c:pt>
                <c:pt idx="181">
                  <c:v>20160119104654</c:v>
                </c:pt>
                <c:pt idx="182">
                  <c:v>20160119104656</c:v>
                </c:pt>
                <c:pt idx="183">
                  <c:v>20160119104658</c:v>
                </c:pt>
                <c:pt idx="184">
                  <c:v>20160119104700</c:v>
                </c:pt>
                <c:pt idx="185">
                  <c:v>20160119104702</c:v>
                </c:pt>
                <c:pt idx="186">
                  <c:v>20160119104704</c:v>
                </c:pt>
                <c:pt idx="187">
                  <c:v>20160119104706</c:v>
                </c:pt>
                <c:pt idx="188">
                  <c:v>20160119104708</c:v>
                </c:pt>
                <c:pt idx="189">
                  <c:v>20160119104710</c:v>
                </c:pt>
                <c:pt idx="190">
                  <c:v>20160119104712</c:v>
                </c:pt>
                <c:pt idx="191">
                  <c:v>20160119104714</c:v>
                </c:pt>
                <c:pt idx="192">
                  <c:v>20160119104716</c:v>
                </c:pt>
                <c:pt idx="193">
                  <c:v>20160119104718</c:v>
                </c:pt>
                <c:pt idx="194">
                  <c:v>20160119104720</c:v>
                </c:pt>
                <c:pt idx="195">
                  <c:v>20160119104722</c:v>
                </c:pt>
                <c:pt idx="196">
                  <c:v>20160119104724</c:v>
                </c:pt>
                <c:pt idx="197">
                  <c:v>20160119104726</c:v>
                </c:pt>
                <c:pt idx="198">
                  <c:v>20160119104728</c:v>
                </c:pt>
                <c:pt idx="199">
                  <c:v>20160119104730</c:v>
                </c:pt>
                <c:pt idx="200">
                  <c:v>20160119104732</c:v>
                </c:pt>
                <c:pt idx="201">
                  <c:v>20160119104734</c:v>
                </c:pt>
                <c:pt idx="202">
                  <c:v>20160119104736</c:v>
                </c:pt>
                <c:pt idx="203">
                  <c:v>20160119104738</c:v>
                </c:pt>
                <c:pt idx="204">
                  <c:v>20160119104740</c:v>
                </c:pt>
                <c:pt idx="205">
                  <c:v>20160119104742</c:v>
                </c:pt>
                <c:pt idx="206">
                  <c:v>20160119104744</c:v>
                </c:pt>
                <c:pt idx="207">
                  <c:v>20160119104746</c:v>
                </c:pt>
                <c:pt idx="208">
                  <c:v>20160119104748</c:v>
                </c:pt>
                <c:pt idx="209">
                  <c:v>20160119104750</c:v>
                </c:pt>
                <c:pt idx="210">
                  <c:v>20160119104752</c:v>
                </c:pt>
                <c:pt idx="211">
                  <c:v>20160119104754</c:v>
                </c:pt>
                <c:pt idx="212">
                  <c:v>20160119104756</c:v>
                </c:pt>
                <c:pt idx="213">
                  <c:v>20160119104758</c:v>
                </c:pt>
                <c:pt idx="214">
                  <c:v>20160119104800</c:v>
                </c:pt>
                <c:pt idx="215">
                  <c:v>20160119104802</c:v>
                </c:pt>
                <c:pt idx="216">
                  <c:v>20160119104804</c:v>
                </c:pt>
                <c:pt idx="217">
                  <c:v>20160119104806</c:v>
                </c:pt>
                <c:pt idx="218">
                  <c:v>20160119104808</c:v>
                </c:pt>
                <c:pt idx="219">
                  <c:v>20160119104810</c:v>
                </c:pt>
                <c:pt idx="220">
                  <c:v>20160119104812</c:v>
                </c:pt>
                <c:pt idx="221">
                  <c:v>20160119104814</c:v>
                </c:pt>
                <c:pt idx="222">
                  <c:v>20160119104816</c:v>
                </c:pt>
                <c:pt idx="223">
                  <c:v>20160119104818</c:v>
                </c:pt>
                <c:pt idx="224">
                  <c:v>20160119104820</c:v>
                </c:pt>
                <c:pt idx="225">
                  <c:v>20160119104822</c:v>
                </c:pt>
                <c:pt idx="226">
                  <c:v>20160119104824</c:v>
                </c:pt>
                <c:pt idx="227">
                  <c:v>20160119104826</c:v>
                </c:pt>
                <c:pt idx="228">
                  <c:v>20160119104828</c:v>
                </c:pt>
                <c:pt idx="229">
                  <c:v>20160119104830</c:v>
                </c:pt>
                <c:pt idx="230">
                  <c:v>20160119104832</c:v>
                </c:pt>
                <c:pt idx="231">
                  <c:v>20160119104834</c:v>
                </c:pt>
                <c:pt idx="232">
                  <c:v>20160119104836</c:v>
                </c:pt>
                <c:pt idx="233">
                  <c:v>20160119104838</c:v>
                </c:pt>
                <c:pt idx="234">
                  <c:v>20160119104840</c:v>
                </c:pt>
                <c:pt idx="235">
                  <c:v>20160119104842</c:v>
                </c:pt>
                <c:pt idx="236">
                  <c:v>20160119104844</c:v>
                </c:pt>
                <c:pt idx="237">
                  <c:v>20160119104846</c:v>
                </c:pt>
                <c:pt idx="238">
                  <c:v>20160119104848</c:v>
                </c:pt>
                <c:pt idx="239">
                  <c:v>20160119104850</c:v>
                </c:pt>
                <c:pt idx="240">
                  <c:v>20160119104852</c:v>
                </c:pt>
                <c:pt idx="241">
                  <c:v>20160119104854</c:v>
                </c:pt>
                <c:pt idx="242">
                  <c:v>20160119104856</c:v>
                </c:pt>
                <c:pt idx="243">
                  <c:v>20160119104858</c:v>
                </c:pt>
                <c:pt idx="244">
                  <c:v>20160119104900</c:v>
                </c:pt>
                <c:pt idx="245">
                  <c:v>20160119104902</c:v>
                </c:pt>
                <c:pt idx="246">
                  <c:v>20160119104904</c:v>
                </c:pt>
                <c:pt idx="247">
                  <c:v>20160119104906</c:v>
                </c:pt>
                <c:pt idx="248">
                  <c:v>20160119104908</c:v>
                </c:pt>
                <c:pt idx="249">
                  <c:v>20160119104910</c:v>
                </c:pt>
                <c:pt idx="250">
                  <c:v>20160119104912</c:v>
                </c:pt>
                <c:pt idx="251">
                  <c:v>20160119104914</c:v>
                </c:pt>
                <c:pt idx="252">
                  <c:v>20160119104916</c:v>
                </c:pt>
                <c:pt idx="253">
                  <c:v>20160119104918</c:v>
                </c:pt>
                <c:pt idx="254">
                  <c:v>20160119104920</c:v>
                </c:pt>
                <c:pt idx="255">
                  <c:v>20160119104922</c:v>
                </c:pt>
                <c:pt idx="256">
                  <c:v>20160119104924</c:v>
                </c:pt>
                <c:pt idx="257">
                  <c:v>20160119104926</c:v>
                </c:pt>
                <c:pt idx="258">
                  <c:v>20160119104928</c:v>
                </c:pt>
                <c:pt idx="259">
                  <c:v>20160119104930</c:v>
                </c:pt>
                <c:pt idx="260">
                  <c:v>20160119104932</c:v>
                </c:pt>
                <c:pt idx="261">
                  <c:v>20160119104934</c:v>
                </c:pt>
                <c:pt idx="262">
                  <c:v>20160119104936</c:v>
                </c:pt>
                <c:pt idx="263">
                  <c:v>20160119104938</c:v>
                </c:pt>
                <c:pt idx="264">
                  <c:v>20160119104940</c:v>
                </c:pt>
                <c:pt idx="265">
                  <c:v>20160119104942</c:v>
                </c:pt>
                <c:pt idx="266">
                  <c:v>20160119104944</c:v>
                </c:pt>
                <c:pt idx="267">
                  <c:v>20160119104946</c:v>
                </c:pt>
                <c:pt idx="268">
                  <c:v>20160119104948</c:v>
                </c:pt>
                <c:pt idx="269">
                  <c:v>20160119104950</c:v>
                </c:pt>
                <c:pt idx="270">
                  <c:v>20160119104952</c:v>
                </c:pt>
                <c:pt idx="271">
                  <c:v>20160119104954</c:v>
                </c:pt>
                <c:pt idx="272">
                  <c:v>20160119104956</c:v>
                </c:pt>
                <c:pt idx="273">
                  <c:v>20160119104958</c:v>
                </c:pt>
                <c:pt idx="274">
                  <c:v>20160119105000</c:v>
                </c:pt>
                <c:pt idx="275">
                  <c:v>20160119105002</c:v>
                </c:pt>
                <c:pt idx="276">
                  <c:v>20160119105004</c:v>
                </c:pt>
                <c:pt idx="277">
                  <c:v>20160119105006</c:v>
                </c:pt>
                <c:pt idx="278">
                  <c:v>20160119105008</c:v>
                </c:pt>
                <c:pt idx="279">
                  <c:v>20160119105010</c:v>
                </c:pt>
                <c:pt idx="280">
                  <c:v>20160119105012</c:v>
                </c:pt>
                <c:pt idx="281">
                  <c:v>20160119105014</c:v>
                </c:pt>
                <c:pt idx="282">
                  <c:v>20160119105016</c:v>
                </c:pt>
                <c:pt idx="283">
                  <c:v>20160119105018</c:v>
                </c:pt>
                <c:pt idx="284">
                  <c:v>20160119105020</c:v>
                </c:pt>
                <c:pt idx="285">
                  <c:v>20160119105022</c:v>
                </c:pt>
                <c:pt idx="286">
                  <c:v>20160119105024</c:v>
                </c:pt>
                <c:pt idx="287">
                  <c:v>20160119105026</c:v>
                </c:pt>
                <c:pt idx="288">
                  <c:v>20160119105028</c:v>
                </c:pt>
                <c:pt idx="289">
                  <c:v>20160119105030</c:v>
                </c:pt>
                <c:pt idx="290">
                  <c:v>20160119105032</c:v>
                </c:pt>
                <c:pt idx="291">
                  <c:v>20160119105034</c:v>
                </c:pt>
                <c:pt idx="292">
                  <c:v>20160119105036</c:v>
                </c:pt>
                <c:pt idx="293">
                  <c:v>20160119105038</c:v>
                </c:pt>
                <c:pt idx="294">
                  <c:v>20160119105040</c:v>
                </c:pt>
                <c:pt idx="295">
                  <c:v>20160119105042</c:v>
                </c:pt>
                <c:pt idx="296">
                  <c:v>20160119105044</c:v>
                </c:pt>
                <c:pt idx="297">
                  <c:v>20160119105046</c:v>
                </c:pt>
                <c:pt idx="298">
                  <c:v>20160119105048</c:v>
                </c:pt>
                <c:pt idx="299">
                  <c:v>20160119105050</c:v>
                </c:pt>
              </c:strCache>
            </c:strRef>
          </c:cat>
          <c:val>
            <c:numRef>
              <c:f>tomcat!$B$1:$B$300</c:f>
              <c:numCache>
                <c:formatCode>General</c:formatCode>
                <c:ptCount val="300"/>
                <c:pt idx="0">
                  <c:v>44906096</c:v>
                </c:pt>
                <c:pt idx="1">
                  <c:v>46262560</c:v>
                </c:pt>
                <c:pt idx="2">
                  <c:v>46940928</c:v>
                </c:pt>
                <c:pt idx="3">
                  <c:v>47619296</c:v>
                </c:pt>
                <c:pt idx="4">
                  <c:v>48297664</c:v>
                </c:pt>
                <c:pt idx="5">
                  <c:v>49654272</c:v>
                </c:pt>
                <c:pt idx="6">
                  <c:v>50332640</c:v>
                </c:pt>
                <c:pt idx="7">
                  <c:v>51705816</c:v>
                </c:pt>
                <c:pt idx="8">
                  <c:v>52384184</c:v>
                </c:pt>
                <c:pt idx="9">
                  <c:v>53062552</c:v>
                </c:pt>
                <c:pt idx="10">
                  <c:v>53740920</c:v>
                </c:pt>
                <c:pt idx="11">
                  <c:v>55097952</c:v>
                </c:pt>
                <c:pt idx="12">
                  <c:v>55776320</c:v>
                </c:pt>
                <c:pt idx="13">
                  <c:v>56454688</c:v>
                </c:pt>
                <c:pt idx="14">
                  <c:v>57133056</c:v>
                </c:pt>
                <c:pt idx="15">
                  <c:v>58506200</c:v>
                </c:pt>
                <c:pt idx="16">
                  <c:v>59863680</c:v>
                </c:pt>
                <c:pt idx="17">
                  <c:v>60542048</c:v>
                </c:pt>
                <c:pt idx="18">
                  <c:v>61220416</c:v>
                </c:pt>
                <c:pt idx="19">
                  <c:v>61898784</c:v>
                </c:pt>
                <c:pt idx="20">
                  <c:v>63255528</c:v>
                </c:pt>
                <c:pt idx="21">
                  <c:v>63933896</c:v>
                </c:pt>
                <c:pt idx="22">
                  <c:v>64612248</c:v>
                </c:pt>
                <c:pt idx="23">
                  <c:v>65968760</c:v>
                </c:pt>
                <c:pt idx="24">
                  <c:v>66647128</c:v>
                </c:pt>
                <c:pt idx="25">
                  <c:v>68020920</c:v>
                </c:pt>
                <c:pt idx="26">
                  <c:v>68699288</c:v>
                </c:pt>
                <c:pt idx="27">
                  <c:v>70055728</c:v>
                </c:pt>
                <c:pt idx="28">
                  <c:v>72090072</c:v>
                </c:pt>
                <c:pt idx="29">
                  <c:v>72768216</c:v>
                </c:pt>
                <c:pt idx="30">
                  <c:v>73446360</c:v>
                </c:pt>
                <c:pt idx="31">
                  <c:v>74124504</c:v>
                </c:pt>
                <c:pt idx="32">
                  <c:v>74802648</c:v>
                </c:pt>
                <c:pt idx="33">
                  <c:v>76853720</c:v>
                </c:pt>
                <c:pt idx="34">
                  <c:v>77531864</c:v>
                </c:pt>
                <c:pt idx="35">
                  <c:v>78888792</c:v>
                </c:pt>
                <c:pt idx="36">
                  <c:v>79566936</c:v>
                </c:pt>
                <c:pt idx="37">
                  <c:v>80245080</c:v>
                </c:pt>
                <c:pt idx="38">
                  <c:v>80923224</c:v>
                </c:pt>
                <c:pt idx="39">
                  <c:v>82279520</c:v>
                </c:pt>
                <c:pt idx="40">
                  <c:v>82957592</c:v>
                </c:pt>
                <c:pt idx="41">
                  <c:v>83635664</c:v>
                </c:pt>
                <c:pt idx="42">
                  <c:v>85008448</c:v>
                </c:pt>
                <c:pt idx="43">
                  <c:v>85686520</c:v>
                </c:pt>
                <c:pt idx="44">
                  <c:v>86364592</c:v>
                </c:pt>
                <c:pt idx="45">
                  <c:v>87720816</c:v>
                </c:pt>
                <c:pt idx="46">
                  <c:v>88398888</c:v>
                </c:pt>
                <c:pt idx="47">
                  <c:v>89076960</c:v>
                </c:pt>
                <c:pt idx="48">
                  <c:v>89755032</c:v>
                </c:pt>
                <c:pt idx="49">
                  <c:v>90433104</c:v>
                </c:pt>
                <c:pt idx="50">
                  <c:v>92484360</c:v>
                </c:pt>
                <c:pt idx="51">
                  <c:v>93840536</c:v>
                </c:pt>
                <c:pt idx="52">
                  <c:v>94518608</c:v>
                </c:pt>
                <c:pt idx="53">
                  <c:v>95196680</c:v>
                </c:pt>
                <c:pt idx="54">
                  <c:v>95874752</c:v>
                </c:pt>
                <c:pt idx="55">
                  <c:v>96552824</c:v>
                </c:pt>
                <c:pt idx="56">
                  <c:v>97230896</c:v>
                </c:pt>
                <c:pt idx="57">
                  <c:v>98587072</c:v>
                </c:pt>
                <c:pt idx="58">
                  <c:v>99265144</c:v>
                </c:pt>
                <c:pt idx="59">
                  <c:v>99943216</c:v>
                </c:pt>
                <c:pt idx="60">
                  <c:v>101316056</c:v>
                </c:pt>
                <c:pt idx="61">
                  <c:v>101994128</c:v>
                </c:pt>
                <c:pt idx="62">
                  <c:v>102672200</c:v>
                </c:pt>
                <c:pt idx="63">
                  <c:v>104028376</c:v>
                </c:pt>
                <c:pt idx="64">
                  <c:v>104706448</c:v>
                </c:pt>
                <c:pt idx="65">
                  <c:v>104706448</c:v>
                </c:pt>
                <c:pt idx="66">
                  <c:v>106062592</c:v>
                </c:pt>
                <c:pt idx="67">
                  <c:v>106740664</c:v>
                </c:pt>
                <c:pt idx="68">
                  <c:v>107418736</c:v>
                </c:pt>
                <c:pt idx="69">
                  <c:v>30407272</c:v>
                </c:pt>
                <c:pt idx="70">
                  <c:v>69656248</c:v>
                </c:pt>
                <c:pt idx="71">
                  <c:v>69890864</c:v>
                </c:pt>
                <c:pt idx="72">
                  <c:v>70594896</c:v>
                </c:pt>
                <c:pt idx="73">
                  <c:v>71721584</c:v>
                </c:pt>
                <c:pt idx="74">
                  <c:v>71956200</c:v>
                </c:pt>
                <c:pt idx="75">
                  <c:v>72535384</c:v>
                </c:pt>
                <c:pt idx="76">
                  <c:v>175856632</c:v>
                </c:pt>
                <c:pt idx="77">
                  <c:v>176732648</c:v>
                </c:pt>
                <c:pt idx="78">
                  <c:v>176967264</c:v>
                </c:pt>
                <c:pt idx="79">
                  <c:v>177201880</c:v>
                </c:pt>
                <c:pt idx="80">
                  <c:v>178329344</c:v>
                </c:pt>
                <c:pt idx="81">
                  <c:v>178563960</c:v>
                </c:pt>
                <c:pt idx="82">
                  <c:v>178798576</c:v>
                </c:pt>
                <c:pt idx="83">
                  <c:v>179033192</c:v>
                </c:pt>
                <c:pt idx="84">
                  <c:v>179674632</c:v>
                </c:pt>
                <c:pt idx="85">
                  <c:v>180738992</c:v>
                </c:pt>
                <c:pt idx="86">
                  <c:v>180973608</c:v>
                </c:pt>
                <c:pt idx="87">
                  <c:v>181208224</c:v>
                </c:pt>
                <c:pt idx="88">
                  <c:v>181850112</c:v>
                </c:pt>
                <c:pt idx="89">
                  <c:v>182084728</c:v>
                </c:pt>
                <c:pt idx="90">
                  <c:v>182805328</c:v>
                </c:pt>
                <c:pt idx="91">
                  <c:v>183446784</c:v>
                </c:pt>
                <c:pt idx="92">
                  <c:v>183681400</c:v>
                </c:pt>
                <c:pt idx="93">
                  <c:v>184228856</c:v>
                </c:pt>
                <c:pt idx="94">
                  <c:v>184698112</c:v>
                </c:pt>
                <c:pt idx="95">
                  <c:v>185512200</c:v>
                </c:pt>
                <c:pt idx="96">
                  <c:v>185746816</c:v>
                </c:pt>
                <c:pt idx="97">
                  <c:v>186701576</c:v>
                </c:pt>
                <c:pt idx="98">
                  <c:v>186936192</c:v>
                </c:pt>
                <c:pt idx="99">
                  <c:v>187405560</c:v>
                </c:pt>
                <c:pt idx="100">
                  <c:v>187984304</c:v>
                </c:pt>
                <c:pt idx="101">
                  <c:v>188453568</c:v>
                </c:pt>
                <c:pt idx="102">
                  <c:v>188688184</c:v>
                </c:pt>
                <c:pt idx="103">
                  <c:v>189157416</c:v>
                </c:pt>
                <c:pt idx="104">
                  <c:v>189878016</c:v>
                </c:pt>
                <c:pt idx="105">
                  <c:v>190347248</c:v>
                </c:pt>
                <c:pt idx="106">
                  <c:v>190581864</c:v>
                </c:pt>
                <c:pt idx="107">
                  <c:v>190816480</c:v>
                </c:pt>
                <c:pt idx="108">
                  <c:v>191285712</c:v>
                </c:pt>
                <c:pt idx="109">
                  <c:v>191520328</c:v>
                </c:pt>
                <c:pt idx="110">
                  <c:v>192819864</c:v>
                </c:pt>
                <c:pt idx="111">
                  <c:v>193054480</c:v>
                </c:pt>
                <c:pt idx="112">
                  <c:v>193523712</c:v>
                </c:pt>
                <c:pt idx="113">
                  <c:v>193758328</c:v>
                </c:pt>
                <c:pt idx="114">
                  <c:v>194227560</c:v>
                </c:pt>
                <c:pt idx="115">
                  <c:v>194462176</c:v>
                </c:pt>
                <c:pt idx="116">
                  <c:v>195416984</c:v>
                </c:pt>
                <c:pt idx="117">
                  <c:v>195651600</c:v>
                </c:pt>
                <c:pt idx="118">
                  <c:v>196120832</c:v>
                </c:pt>
                <c:pt idx="119">
                  <c:v>196355448</c:v>
                </c:pt>
                <c:pt idx="120">
                  <c:v>197168824</c:v>
                </c:pt>
                <c:pt idx="121">
                  <c:v>197403440</c:v>
                </c:pt>
                <c:pt idx="122">
                  <c:v>197872672</c:v>
                </c:pt>
                <c:pt idx="123">
                  <c:v>198107288</c:v>
                </c:pt>
                <c:pt idx="124">
                  <c:v>199062296</c:v>
                </c:pt>
                <c:pt idx="125">
                  <c:v>199641472</c:v>
                </c:pt>
                <c:pt idx="126">
                  <c:v>200110704</c:v>
                </c:pt>
                <c:pt idx="127">
                  <c:v>200345320</c:v>
                </c:pt>
                <c:pt idx="128">
                  <c:v>200814936</c:v>
                </c:pt>
                <c:pt idx="129">
                  <c:v>201049552</c:v>
                </c:pt>
                <c:pt idx="130">
                  <c:v>202004800</c:v>
                </c:pt>
                <c:pt idx="131">
                  <c:v>202239416</c:v>
                </c:pt>
                <c:pt idx="132">
                  <c:v>202709040</c:v>
                </c:pt>
                <c:pt idx="133">
                  <c:v>202943656</c:v>
                </c:pt>
                <c:pt idx="134">
                  <c:v>203412920</c:v>
                </c:pt>
                <c:pt idx="135">
                  <c:v>203991720</c:v>
                </c:pt>
                <c:pt idx="136">
                  <c:v>204461040</c:v>
                </c:pt>
                <c:pt idx="137">
                  <c:v>205181136</c:v>
                </c:pt>
                <c:pt idx="138">
                  <c:v>205650784</c:v>
                </c:pt>
                <c:pt idx="139">
                  <c:v>205885400</c:v>
                </c:pt>
                <c:pt idx="140">
                  <c:v>206354720</c:v>
                </c:pt>
                <c:pt idx="141">
                  <c:v>206824136</c:v>
                </c:pt>
                <c:pt idx="142">
                  <c:v>207058752</c:v>
                </c:pt>
                <c:pt idx="143">
                  <c:v>207528288</c:v>
                </c:pt>
                <c:pt idx="144">
                  <c:v>208248320</c:v>
                </c:pt>
                <c:pt idx="145">
                  <c:v>209062160</c:v>
                </c:pt>
                <c:pt idx="146">
                  <c:v>209296776</c:v>
                </c:pt>
                <c:pt idx="147">
                  <c:v>209766032</c:v>
                </c:pt>
                <c:pt idx="148">
                  <c:v>210000648</c:v>
                </c:pt>
                <c:pt idx="149">
                  <c:v>210469880</c:v>
                </c:pt>
                <c:pt idx="150">
                  <c:v>125215464</c:v>
                </c:pt>
                <c:pt idx="151">
                  <c:v>125820736</c:v>
                </c:pt>
                <c:pt idx="152">
                  <c:v>126125536</c:v>
                </c:pt>
                <c:pt idx="153">
                  <c:v>126254360</c:v>
                </c:pt>
                <c:pt idx="154">
                  <c:v>126559016</c:v>
                </c:pt>
                <c:pt idx="155">
                  <c:v>127069392</c:v>
                </c:pt>
                <c:pt idx="156">
                  <c:v>127374400</c:v>
                </c:pt>
                <c:pt idx="157">
                  <c:v>127679432</c:v>
                </c:pt>
                <c:pt idx="158">
                  <c:v>127808256</c:v>
                </c:pt>
                <c:pt idx="159">
                  <c:v>128112984</c:v>
                </c:pt>
                <c:pt idx="160">
                  <c:v>128655912</c:v>
                </c:pt>
                <c:pt idx="161">
                  <c:v>129166864</c:v>
                </c:pt>
                <c:pt idx="162">
                  <c:v>129471520</c:v>
                </c:pt>
                <c:pt idx="163">
                  <c:v>129776176</c:v>
                </c:pt>
                <c:pt idx="164">
                  <c:v>129912936</c:v>
                </c:pt>
                <c:pt idx="165">
                  <c:v>130877392</c:v>
                </c:pt>
                <c:pt idx="166">
                  <c:v>131388056</c:v>
                </c:pt>
                <c:pt idx="167">
                  <c:v>131692712</c:v>
                </c:pt>
                <c:pt idx="168">
                  <c:v>132112416</c:v>
                </c:pt>
                <c:pt idx="169">
                  <c:v>132241240</c:v>
                </c:pt>
                <c:pt idx="170">
                  <c:v>133166184</c:v>
                </c:pt>
                <c:pt idx="171">
                  <c:v>133470864</c:v>
                </c:pt>
                <c:pt idx="172">
                  <c:v>133599688</c:v>
                </c:pt>
                <c:pt idx="173">
                  <c:v>133904344</c:v>
                </c:pt>
                <c:pt idx="174">
                  <c:v>134209144</c:v>
                </c:pt>
                <c:pt idx="175">
                  <c:v>135134256</c:v>
                </c:pt>
                <c:pt idx="176">
                  <c:v>135263080</c:v>
                </c:pt>
                <c:pt idx="177">
                  <c:v>135567808</c:v>
                </c:pt>
                <c:pt idx="178">
                  <c:v>135872816</c:v>
                </c:pt>
                <c:pt idx="179">
                  <c:v>136001640</c:v>
                </c:pt>
                <c:pt idx="180">
                  <c:v>136926648</c:v>
                </c:pt>
                <c:pt idx="181">
                  <c:v>137831064</c:v>
                </c:pt>
                <c:pt idx="182">
                  <c:v>137959888</c:v>
                </c:pt>
                <c:pt idx="183">
                  <c:v>138264544</c:v>
                </c:pt>
                <c:pt idx="184">
                  <c:v>138569200</c:v>
                </c:pt>
                <c:pt idx="185">
                  <c:v>139318344</c:v>
                </c:pt>
                <c:pt idx="186">
                  <c:v>139623072</c:v>
                </c:pt>
                <c:pt idx="187">
                  <c:v>139751896</c:v>
                </c:pt>
                <c:pt idx="188">
                  <c:v>140056632</c:v>
                </c:pt>
                <c:pt idx="189">
                  <c:v>140361288</c:v>
                </c:pt>
                <c:pt idx="190">
                  <c:v>140872184</c:v>
                </c:pt>
                <c:pt idx="191">
                  <c:v>141176944</c:v>
                </c:pt>
                <c:pt idx="192">
                  <c:v>141481624</c:v>
                </c:pt>
                <c:pt idx="193">
                  <c:v>141610448</c:v>
                </c:pt>
                <c:pt idx="194">
                  <c:v>141915296</c:v>
                </c:pt>
                <c:pt idx="195">
                  <c:v>142840224</c:v>
                </c:pt>
                <c:pt idx="196">
                  <c:v>142969048</c:v>
                </c:pt>
                <c:pt idx="197">
                  <c:v>143273704</c:v>
                </c:pt>
                <c:pt idx="198">
                  <c:v>143578664</c:v>
                </c:pt>
                <c:pt idx="199">
                  <c:v>144108920</c:v>
                </c:pt>
                <c:pt idx="200">
                  <c:v>144858104</c:v>
                </c:pt>
                <c:pt idx="201">
                  <c:v>145162760</c:v>
                </c:pt>
                <c:pt idx="202">
                  <c:v>145467768</c:v>
                </c:pt>
                <c:pt idx="203">
                  <c:v>145596592</c:v>
                </c:pt>
                <c:pt idx="204">
                  <c:v>145901248</c:v>
                </c:pt>
                <c:pt idx="205">
                  <c:v>146826472</c:v>
                </c:pt>
                <c:pt idx="206">
                  <c:v>146955296</c:v>
                </c:pt>
                <c:pt idx="207">
                  <c:v>147537192</c:v>
                </c:pt>
                <c:pt idx="208">
                  <c:v>147795144</c:v>
                </c:pt>
                <c:pt idx="209">
                  <c:v>148052792</c:v>
                </c:pt>
                <c:pt idx="210">
                  <c:v>148930592</c:v>
                </c:pt>
                <c:pt idx="211">
                  <c:v>149059416</c:v>
                </c:pt>
                <c:pt idx="212">
                  <c:v>149317096</c:v>
                </c:pt>
                <c:pt idx="213">
                  <c:v>149574744</c:v>
                </c:pt>
                <c:pt idx="214">
                  <c:v>149832504</c:v>
                </c:pt>
                <c:pt idx="215">
                  <c:v>150711208</c:v>
                </c:pt>
                <c:pt idx="216">
                  <c:v>151983368</c:v>
                </c:pt>
                <c:pt idx="217">
                  <c:v>152353760</c:v>
                </c:pt>
                <c:pt idx="218">
                  <c:v>153168880</c:v>
                </c:pt>
                <c:pt idx="219">
                  <c:v>153426920</c:v>
                </c:pt>
                <c:pt idx="220">
                  <c:v>153555744</c:v>
                </c:pt>
                <c:pt idx="221">
                  <c:v>153813480</c:v>
                </c:pt>
                <c:pt idx="222">
                  <c:v>154071160</c:v>
                </c:pt>
                <c:pt idx="223">
                  <c:v>155388456</c:v>
                </c:pt>
                <c:pt idx="224">
                  <c:v>155646696</c:v>
                </c:pt>
                <c:pt idx="225">
                  <c:v>156524832</c:v>
                </c:pt>
                <c:pt idx="226">
                  <c:v>156782528</c:v>
                </c:pt>
                <c:pt idx="227">
                  <c:v>157040208</c:v>
                </c:pt>
                <c:pt idx="228">
                  <c:v>157298016</c:v>
                </c:pt>
                <c:pt idx="229">
                  <c:v>157556016</c:v>
                </c:pt>
                <c:pt idx="230">
                  <c:v>158433360</c:v>
                </c:pt>
                <c:pt idx="231">
                  <c:v>158691152</c:v>
                </c:pt>
                <c:pt idx="232">
                  <c:v>158819976</c:v>
                </c:pt>
                <c:pt idx="233">
                  <c:v>159077712</c:v>
                </c:pt>
                <c:pt idx="234">
                  <c:v>159335360</c:v>
                </c:pt>
                <c:pt idx="235">
                  <c:v>160213560</c:v>
                </c:pt>
                <c:pt idx="236">
                  <c:v>160471560</c:v>
                </c:pt>
                <c:pt idx="237">
                  <c:v>160729592</c:v>
                </c:pt>
                <c:pt idx="238">
                  <c:v>160987832</c:v>
                </c:pt>
                <c:pt idx="239">
                  <c:v>161245568</c:v>
                </c:pt>
                <c:pt idx="240">
                  <c:v>162124032</c:v>
                </c:pt>
                <c:pt idx="241">
                  <c:v>162381824</c:v>
                </c:pt>
                <c:pt idx="242">
                  <c:v>162639472</c:v>
                </c:pt>
                <c:pt idx="243">
                  <c:v>162768296</c:v>
                </c:pt>
                <c:pt idx="244">
                  <c:v>163025944</c:v>
                </c:pt>
                <c:pt idx="245">
                  <c:v>163903400</c:v>
                </c:pt>
                <c:pt idx="246">
                  <c:v>164161128</c:v>
                </c:pt>
                <c:pt idx="247">
                  <c:v>164418808</c:v>
                </c:pt>
                <c:pt idx="248">
                  <c:v>164676480</c:v>
                </c:pt>
                <c:pt idx="249">
                  <c:v>164934176</c:v>
                </c:pt>
                <c:pt idx="250">
                  <c:v>166037528</c:v>
                </c:pt>
                <c:pt idx="251">
                  <c:v>166295176</c:v>
                </c:pt>
                <c:pt idx="252">
                  <c:v>166424000</c:v>
                </c:pt>
                <c:pt idx="253">
                  <c:v>166681696</c:v>
                </c:pt>
                <c:pt idx="254">
                  <c:v>166939344</c:v>
                </c:pt>
                <c:pt idx="255">
                  <c:v>167578672</c:v>
                </c:pt>
                <c:pt idx="256">
                  <c:v>167836480</c:v>
                </c:pt>
                <c:pt idx="257">
                  <c:v>168094168</c:v>
                </c:pt>
                <c:pt idx="258">
                  <c:v>168352408</c:v>
                </c:pt>
                <c:pt idx="259">
                  <c:v>168610056</c:v>
                </c:pt>
                <c:pt idx="260">
                  <c:v>170074128</c:v>
                </c:pt>
                <c:pt idx="261">
                  <c:v>170331808</c:v>
                </c:pt>
                <c:pt idx="262">
                  <c:v>170815224</c:v>
                </c:pt>
                <c:pt idx="263">
                  <c:v>171072896</c:v>
                </c:pt>
                <c:pt idx="264">
                  <c:v>171330648</c:v>
                </c:pt>
                <c:pt idx="265">
                  <c:v>172079856</c:v>
                </c:pt>
                <c:pt idx="266">
                  <c:v>172337504</c:v>
                </c:pt>
                <c:pt idx="267">
                  <c:v>172595152</c:v>
                </c:pt>
                <c:pt idx="268">
                  <c:v>172853152</c:v>
                </c:pt>
                <c:pt idx="269">
                  <c:v>173110848</c:v>
                </c:pt>
                <c:pt idx="270">
                  <c:v>173988192</c:v>
                </c:pt>
                <c:pt idx="271">
                  <c:v>174246216</c:v>
                </c:pt>
                <c:pt idx="272">
                  <c:v>174503896</c:v>
                </c:pt>
                <c:pt idx="273">
                  <c:v>174761632</c:v>
                </c:pt>
                <c:pt idx="274">
                  <c:v>175019280</c:v>
                </c:pt>
                <c:pt idx="275">
                  <c:v>175897272</c:v>
                </c:pt>
                <c:pt idx="276">
                  <c:v>176026096</c:v>
                </c:pt>
                <c:pt idx="277">
                  <c:v>176396744</c:v>
                </c:pt>
                <c:pt idx="278">
                  <c:v>176654416</c:v>
                </c:pt>
                <c:pt idx="279">
                  <c:v>176912064</c:v>
                </c:pt>
                <c:pt idx="280">
                  <c:v>177790168</c:v>
                </c:pt>
                <c:pt idx="281">
                  <c:v>178047872</c:v>
                </c:pt>
                <c:pt idx="282">
                  <c:v>178305568</c:v>
                </c:pt>
                <c:pt idx="283">
                  <c:v>178563216</c:v>
                </c:pt>
                <c:pt idx="284">
                  <c:v>178821456</c:v>
                </c:pt>
                <c:pt idx="285">
                  <c:v>179461704</c:v>
                </c:pt>
                <c:pt idx="286">
                  <c:v>179719432</c:v>
                </c:pt>
                <c:pt idx="287">
                  <c:v>179848256</c:v>
                </c:pt>
                <c:pt idx="288">
                  <c:v>180105904</c:v>
                </c:pt>
                <c:pt idx="289">
                  <c:v>180363552</c:v>
                </c:pt>
                <c:pt idx="290">
                  <c:v>181241000</c:v>
                </c:pt>
                <c:pt idx="291">
                  <c:v>181498792</c:v>
                </c:pt>
                <c:pt idx="292">
                  <c:v>181756584</c:v>
                </c:pt>
                <c:pt idx="293">
                  <c:v>182014824</c:v>
                </c:pt>
                <c:pt idx="294">
                  <c:v>182272504</c:v>
                </c:pt>
                <c:pt idx="295">
                  <c:v>183151192</c:v>
                </c:pt>
                <c:pt idx="296">
                  <c:v>183408840</c:v>
                </c:pt>
                <c:pt idx="297">
                  <c:v>183666568</c:v>
                </c:pt>
                <c:pt idx="298">
                  <c:v>183795392</c:v>
                </c:pt>
                <c:pt idx="299">
                  <c:v>184053040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dk1">
                  <a:lumMod val="35000"/>
                  <a:lumOff val="65000"/>
                  <a:alpha val="33000"/>
                </a:schemeClr>
              </a:solidFill>
              <a:round/>
            </a:ln>
            <a:effectLst/>
          </c:spPr>
        </c:dropLines>
        <c:smooth val="0"/>
        <c:axId val="245487280"/>
        <c:axId val="245484480"/>
      </c:lineChart>
      <c:catAx>
        <c:axId val="24548728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45484480"/>
        <c:crosses val="autoZero"/>
        <c:auto val="1"/>
        <c:lblAlgn val="ctr"/>
        <c:lblOffset val="100"/>
        <c:noMultiLvlLbl val="0"/>
      </c:catAx>
      <c:valAx>
        <c:axId val="24548448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45487280"/>
        <c:crosses val="autoZero"/>
        <c:crossBetween val="between"/>
      </c:valAx>
      <c:spPr>
        <a:gradFill>
          <a:gsLst>
            <a:gs pos="100000">
              <a:schemeClr val="lt1">
                <a:lumMod val="95000"/>
              </a:schemeClr>
            </a:gs>
            <a:gs pos="0">
              <a:schemeClr val="lt1"/>
            </a:gs>
          </a:gsLst>
          <a:lin ang="5400000" scaled="0"/>
        </a:gradFill>
        <a:ln>
          <a:noFill/>
        </a:ln>
        <a:effectLst/>
      </c:spPr>
    </c:plotArea>
    <c:plotVisOnly val="1"/>
    <c:dispBlanksAs val="gap"/>
    <c:showDLblsOverMax val="0"/>
  </c:chart>
  <c:spPr>
    <a:solidFill>
      <a:schemeClr val="lt1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22225" cap="rnd" cmpd="sng" algn="ctr">
              <a:solidFill>
                <a:schemeClr val="dk1">
                  <a:tint val="885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mysql!$A$1:$A$296</c:f>
              <c:strCache>
                <c:ptCount val="296"/>
                <c:pt idx="0">
                  <c:v>20160119080403</c:v>
                </c:pt>
                <c:pt idx="1">
                  <c:v>20160119080405</c:v>
                </c:pt>
                <c:pt idx="2">
                  <c:v>20160119080407</c:v>
                </c:pt>
                <c:pt idx="3">
                  <c:v>20160119080409</c:v>
                </c:pt>
                <c:pt idx="4">
                  <c:v>20160119080411</c:v>
                </c:pt>
                <c:pt idx="5">
                  <c:v>20160119080413</c:v>
                </c:pt>
                <c:pt idx="6">
                  <c:v>20160119080415</c:v>
                </c:pt>
                <c:pt idx="7">
                  <c:v>20160119080417</c:v>
                </c:pt>
                <c:pt idx="8">
                  <c:v>20160119080419</c:v>
                </c:pt>
                <c:pt idx="9">
                  <c:v>20160119080421</c:v>
                </c:pt>
                <c:pt idx="10">
                  <c:v>20160119080423</c:v>
                </c:pt>
                <c:pt idx="11">
                  <c:v>20160119080425</c:v>
                </c:pt>
                <c:pt idx="12">
                  <c:v>20160119080427</c:v>
                </c:pt>
                <c:pt idx="13">
                  <c:v>20160119080429</c:v>
                </c:pt>
                <c:pt idx="14">
                  <c:v>20160119080431</c:v>
                </c:pt>
                <c:pt idx="15">
                  <c:v>20160119080433</c:v>
                </c:pt>
                <c:pt idx="16">
                  <c:v>20160119080435</c:v>
                </c:pt>
                <c:pt idx="17">
                  <c:v>20160119080437</c:v>
                </c:pt>
                <c:pt idx="18">
                  <c:v>20160119080439</c:v>
                </c:pt>
                <c:pt idx="19">
                  <c:v>20160119080441</c:v>
                </c:pt>
                <c:pt idx="20">
                  <c:v>20160119080443</c:v>
                </c:pt>
                <c:pt idx="21">
                  <c:v>20160119080445</c:v>
                </c:pt>
                <c:pt idx="22">
                  <c:v>20160119080447</c:v>
                </c:pt>
                <c:pt idx="23">
                  <c:v>20160119080449</c:v>
                </c:pt>
                <c:pt idx="24">
                  <c:v>20160119080451</c:v>
                </c:pt>
                <c:pt idx="25">
                  <c:v>20160119080453</c:v>
                </c:pt>
                <c:pt idx="26">
                  <c:v>20160119080455</c:v>
                </c:pt>
                <c:pt idx="27">
                  <c:v>20160119080457</c:v>
                </c:pt>
                <c:pt idx="28">
                  <c:v>20160119080459</c:v>
                </c:pt>
                <c:pt idx="29">
                  <c:v>20160119080501</c:v>
                </c:pt>
                <c:pt idx="30">
                  <c:v>20160119080503</c:v>
                </c:pt>
                <c:pt idx="31">
                  <c:v>20160119080505</c:v>
                </c:pt>
                <c:pt idx="32">
                  <c:v>20160119080507</c:v>
                </c:pt>
                <c:pt idx="33">
                  <c:v>20160119080509</c:v>
                </c:pt>
                <c:pt idx="34">
                  <c:v>20160119080511</c:v>
                </c:pt>
                <c:pt idx="35">
                  <c:v>20160119080513</c:v>
                </c:pt>
                <c:pt idx="36">
                  <c:v>20160119080515</c:v>
                </c:pt>
                <c:pt idx="37">
                  <c:v>20160119080517</c:v>
                </c:pt>
                <c:pt idx="38">
                  <c:v>20160119080519</c:v>
                </c:pt>
                <c:pt idx="39">
                  <c:v>20160119080521</c:v>
                </c:pt>
                <c:pt idx="40">
                  <c:v>20160119080523</c:v>
                </c:pt>
                <c:pt idx="41">
                  <c:v>20160119080525</c:v>
                </c:pt>
                <c:pt idx="42">
                  <c:v>20160119080527</c:v>
                </c:pt>
                <c:pt idx="43">
                  <c:v>20160119080529</c:v>
                </c:pt>
                <c:pt idx="44">
                  <c:v>20160119080531</c:v>
                </c:pt>
                <c:pt idx="45">
                  <c:v>20160119080533</c:v>
                </c:pt>
                <c:pt idx="46">
                  <c:v>20160119080535</c:v>
                </c:pt>
                <c:pt idx="47">
                  <c:v>20160119080537</c:v>
                </c:pt>
                <c:pt idx="48">
                  <c:v>20160119080539</c:v>
                </c:pt>
                <c:pt idx="49">
                  <c:v>20160119080541</c:v>
                </c:pt>
                <c:pt idx="50">
                  <c:v>20160119080543</c:v>
                </c:pt>
                <c:pt idx="51">
                  <c:v>20160119080545</c:v>
                </c:pt>
                <c:pt idx="52">
                  <c:v>20160119080547</c:v>
                </c:pt>
                <c:pt idx="53">
                  <c:v>20160119080549</c:v>
                </c:pt>
                <c:pt idx="54">
                  <c:v>20160119080551</c:v>
                </c:pt>
                <c:pt idx="55">
                  <c:v>20160119080553</c:v>
                </c:pt>
                <c:pt idx="56">
                  <c:v>20160119080555</c:v>
                </c:pt>
                <c:pt idx="57">
                  <c:v>20160119080557</c:v>
                </c:pt>
                <c:pt idx="58">
                  <c:v>20160119080559</c:v>
                </c:pt>
                <c:pt idx="59">
                  <c:v>20160119080601</c:v>
                </c:pt>
                <c:pt idx="60">
                  <c:v>20160119080603</c:v>
                </c:pt>
                <c:pt idx="61">
                  <c:v>20160119080605</c:v>
                </c:pt>
                <c:pt idx="62">
                  <c:v>20160119080607</c:v>
                </c:pt>
                <c:pt idx="63">
                  <c:v>20160119080609</c:v>
                </c:pt>
                <c:pt idx="64">
                  <c:v>20160119080611</c:v>
                </c:pt>
                <c:pt idx="65">
                  <c:v>20160119080613</c:v>
                </c:pt>
                <c:pt idx="66">
                  <c:v>20160119080615</c:v>
                </c:pt>
                <c:pt idx="67">
                  <c:v>20160119080617</c:v>
                </c:pt>
                <c:pt idx="68">
                  <c:v>20160119080619</c:v>
                </c:pt>
                <c:pt idx="69">
                  <c:v>20160119080621</c:v>
                </c:pt>
                <c:pt idx="70">
                  <c:v>20160119080623</c:v>
                </c:pt>
                <c:pt idx="71">
                  <c:v>20160119080625</c:v>
                </c:pt>
                <c:pt idx="72">
                  <c:v>20160119080627</c:v>
                </c:pt>
                <c:pt idx="73">
                  <c:v>20160119080629</c:v>
                </c:pt>
                <c:pt idx="74">
                  <c:v>20160119080631</c:v>
                </c:pt>
                <c:pt idx="75">
                  <c:v>20160119080633</c:v>
                </c:pt>
                <c:pt idx="76">
                  <c:v>20160119080635</c:v>
                </c:pt>
                <c:pt idx="77">
                  <c:v>20160119080637</c:v>
                </c:pt>
                <c:pt idx="78">
                  <c:v>20160119080639</c:v>
                </c:pt>
                <c:pt idx="79">
                  <c:v>20160119080641</c:v>
                </c:pt>
                <c:pt idx="80">
                  <c:v>20160119080643</c:v>
                </c:pt>
                <c:pt idx="81">
                  <c:v>20160119080645</c:v>
                </c:pt>
                <c:pt idx="82">
                  <c:v>20160119080647</c:v>
                </c:pt>
                <c:pt idx="83">
                  <c:v>20160119080649</c:v>
                </c:pt>
                <c:pt idx="84">
                  <c:v>20160119080651</c:v>
                </c:pt>
                <c:pt idx="85">
                  <c:v>20160119080653</c:v>
                </c:pt>
                <c:pt idx="86">
                  <c:v>20160119080655</c:v>
                </c:pt>
                <c:pt idx="87">
                  <c:v>20160119080657</c:v>
                </c:pt>
                <c:pt idx="88">
                  <c:v>20160119080659</c:v>
                </c:pt>
                <c:pt idx="89">
                  <c:v>20160119080701</c:v>
                </c:pt>
                <c:pt idx="90">
                  <c:v>20160119080703</c:v>
                </c:pt>
                <c:pt idx="91">
                  <c:v>20160119080705</c:v>
                </c:pt>
                <c:pt idx="92">
                  <c:v>20160119080707</c:v>
                </c:pt>
                <c:pt idx="93">
                  <c:v>20160119080709</c:v>
                </c:pt>
                <c:pt idx="94">
                  <c:v>20160119080711</c:v>
                </c:pt>
                <c:pt idx="95">
                  <c:v>20160119080713</c:v>
                </c:pt>
                <c:pt idx="96">
                  <c:v>20160119080715</c:v>
                </c:pt>
                <c:pt idx="97">
                  <c:v>20160119080717</c:v>
                </c:pt>
                <c:pt idx="98">
                  <c:v>20160119080719</c:v>
                </c:pt>
                <c:pt idx="99">
                  <c:v>20160119080721</c:v>
                </c:pt>
                <c:pt idx="100">
                  <c:v>20160119080723</c:v>
                </c:pt>
                <c:pt idx="101">
                  <c:v>20160119080725</c:v>
                </c:pt>
                <c:pt idx="102">
                  <c:v>20160119080727</c:v>
                </c:pt>
                <c:pt idx="103">
                  <c:v>20160119080729</c:v>
                </c:pt>
                <c:pt idx="104">
                  <c:v>20160119080731</c:v>
                </c:pt>
                <c:pt idx="105">
                  <c:v>20160119080733</c:v>
                </c:pt>
                <c:pt idx="106">
                  <c:v>20160119080735</c:v>
                </c:pt>
                <c:pt idx="107">
                  <c:v>20160119080737</c:v>
                </c:pt>
                <c:pt idx="108">
                  <c:v>20160119080739</c:v>
                </c:pt>
                <c:pt idx="109">
                  <c:v>20160119080741</c:v>
                </c:pt>
                <c:pt idx="110">
                  <c:v>20160119080743</c:v>
                </c:pt>
                <c:pt idx="111">
                  <c:v>20160119080745</c:v>
                </c:pt>
                <c:pt idx="112">
                  <c:v>20160119080747</c:v>
                </c:pt>
                <c:pt idx="113">
                  <c:v>20160119080749</c:v>
                </c:pt>
                <c:pt idx="114">
                  <c:v>20160119080751</c:v>
                </c:pt>
                <c:pt idx="115">
                  <c:v>20160119080753</c:v>
                </c:pt>
                <c:pt idx="116">
                  <c:v>20160119080755</c:v>
                </c:pt>
                <c:pt idx="117">
                  <c:v>20160119080757</c:v>
                </c:pt>
                <c:pt idx="118">
                  <c:v>20160119080759</c:v>
                </c:pt>
                <c:pt idx="119">
                  <c:v>20160119080801</c:v>
                </c:pt>
                <c:pt idx="120">
                  <c:v>20160119080803</c:v>
                </c:pt>
                <c:pt idx="121">
                  <c:v>20160119080805</c:v>
                </c:pt>
                <c:pt idx="122">
                  <c:v>20160119080807</c:v>
                </c:pt>
                <c:pt idx="123">
                  <c:v>20160119080809</c:v>
                </c:pt>
                <c:pt idx="124">
                  <c:v>20160119080811</c:v>
                </c:pt>
                <c:pt idx="125">
                  <c:v>20160119080813</c:v>
                </c:pt>
                <c:pt idx="126">
                  <c:v>20160119080815</c:v>
                </c:pt>
                <c:pt idx="127">
                  <c:v>20160119080817</c:v>
                </c:pt>
                <c:pt idx="128">
                  <c:v>20160119080819</c:v>
                </c:pt>
                <c:pt idx="129">
                  <c:v>20160119080821</c:v>
                </c:pt>
                <c:pt idx="130">
                  <c:v>20160119080823</c:v>
                </c:pt>
                <c:pt idx="131">
                  <c:v>20160119080825</c:v>
                </c:pt>
                <c:pt idx="132">
                  <c:v>20160119080827</c:v>
                </c:pt>
                <c:pt idx="133">
                  <c:v>20160119080829</c:v>
                </c:pt>
                <c:pt idx="134">
                  <c:v>20160119080831</c:v>
                </c:pt>
                <c:pt idx="135">
                  <c:v>20160119080833</c:v>
                </c:pt>
                <c:pt idx="136">
                  <c:v>20160119080835</c:v>
                </c:pt>
                <c:pt idx="137">
                  <c:v>20160119080837</c:v>
                </c:pt>
                <c:pt idx="138">
                  <c:v>20160119080839</c:v>
                </c:pt>
                <c:pt idx="139">
                  <c:v>20160119080841</c:v>
                </c:pt>
                <c:pt idx="140">
                  <c:v>20160119080843</c:v>
                </c:pt>
                <c:pt idx="141">
                  <c:v>20160119080845</c:v>
                </c:pt>
                <c:pt idx="142">
                  <c:v>20160119080847</c:v>
                </c:pt>
                <c:pt idx="143">
                  <c:v>20160119080849</c:v>
                </c:pt>
                <c:pt idx="144">
                  <c:v>20160119080851</c:v>
                </c:pt>
                <c:pt idx="145">
                  <c:v>20160119080853</c:v>
                </c:pt>
                <c:pt idx="146">
                  <c:v>20160119080855</c:v>
                </c:pt>
                <c:pt idx="147">
                  <c:v>20160119080857</c:v>
                </c:pt>
                <c:pt idx="148">
                  <c:v>20160119080859</c:v>
                </c:pt>
                <c:pt idx="149">
                  <c:v>20160119080901</c:v>
                </c:pt>
                <c:pt idx="150">
                  <c:v>20160119080903</c:v>
                </c:pt>
                <c:pt idx="151">
                  <c:v>20160119080905</c:v>
                </c:pt>
                <c:pt idx="152">
                  <c:v>20160119080907</c:v>
                </c:pt>
                <c:pt idx="153">
                  <c:v>20160119080909</c:v>
                </c:pt>
                <c:pt idx="154">
                  <c:v>20160119080911</c:v>
                </c:pt>
                <c:pt idx="155">
                  <c:v>20160119080913</c:v>
                </c:pt>
                <c:pt idx="156">
                  <c:v>20160119080915</c:v>
                </c:pt>
                <c:pt idx="157">
                  <c:v>20160119080917</c:v>
                </c:pt>
                <c:pt idx="158">
                  <c:v>20160119080919</c:v>
                </c:pt>
                <c:pt idx="159">
                  <c:v>20160119080921</c:v>
                </c:pt>
                <c:pt idx="160">
                  <c:v>20160119080923</c:v>
                </c:pt>
                <c:pt idx="161">
                  <c:v>20160119080925</c:v>
                </c:pt>
                <c:pt idx="162">
                  <c:v>20160119080927</c:v>
                </c:pt>
                <c:pt idx="163">
                  <c:v>20160119080929</c:v>
                </c:pt>
                <c:pt idx="164">
                  <c:v>20160119080931</c:v>
                </c:pt>
                <c:pt idx="165">
                  <c:v>20160119080933</c:v>
                </c:pt>
                <c:pt idx="166">
                  <c:v>20160119080935</c:v>
                </c:pt>
                <c:pt idx="167">
                  <c:v>20160119080937</c:v>
                </c:pt>
                <c:pt idx="168">
                  <c:v>20160119080939</c:v>
                </c:pt>
                <c:pt idx="169">
                  <c:v>20160119080941</c:v>
                </c:pt>
                <c:pt idx="170">
                  <c:v>20160119080943</c:v>
                </c:pt>
                <c:pt idx="171">
                  <c:v>20160119080945</c:v>
                </c:pt>
                <c:pt idx="172">
                  <c:v>20160119080947</c:v>
                </c:pt>
                <c:pt idx="173">
                  <c:v>20160119080949</c:v>
                </c:pt>
                <c:pt idx="174">
                  <c:v>20160119080951</c:v>
                </c:pt>
                <c:pt idx="175">
                  <c:v>20160119080953</c:v>
                </c:pt>
                <c:pt idx="176">
                  <c:v>20160119080955</c:v>
                </c:pt>
                <c:pt idx="177">
                  <c:v>20160119080957</c:v>
                </c:pt>
                <c:pt idx="178">
                  <c:v>20160119080959</c:v>
                </c:pt>
                <c:pt idx="179">
                  <c:v>20160119081001</c:v>
                </c:pt>
                <c:pt idx="180">
                  <c:v>20160119081003</c:v>
                </c:pt>
                <c:pt idx="181">
                  <c:v>20160119081005</c:v>
                </c:pt>
                <c:pt idx="182">
                  <c:v>20160119081007</c:v>
                </c:pt>
                <c:pt idx="183">
                  <c:v>20160119081009</c:v>
                </c:pt>
                <c:pt idx="184">
                  <c:v>20160119081011</c:v>
                </c:pt>
                <c:pt idx="185">
                  <c:v>20160119081013</c:v>
                </c:pt>
                <c:pt idx="186">
                  <c:v>20160119081015</c:v>
                </c:pt>
                <c:pt idx="187">
                  <c:v>20160119081017</c:v>
                </c:pt>
                <c:pt idx="188">
                  <c:v>20160119081019</c:v>
                </c:pt>
                <c:pt idx="189">
                  <c:v>20160119081021</c:v>
                </c:pt>
                <c:pt idx="190">
                  <c:v>20160119081023</c:v>
                </c:pt>
                <c:pt idx="191">
                  <c:v>20160119081025</c:v>
                </c:pt>
                <c:pt idx="192">
                  <c:v>20160119081027</c:v>
                </c:pt>
                <c:pt idx="193">
                  <c:v>20160119081029</c:v>
                </c:pt>
                <c:pt idx="194">
                  <c:v>20160119081031</c:v>
                </c:pt>
                <c:pt idx="195">
                  <c:v>20160119081033</c:v>
                </c:pt>
                <c:pt idx="196">
                  <c:v>20160119081035</c:v>
                </c:pt>
                <c:pt idx="197">
                  <c:v>20160119081037</c:v>
                </c:pt>
                <c:pt idx="198">
                  <c:v>20160119081039</c:v>
                </c:pt>
                <c:pt idx="199">
                  <c:v>20160119081041</c:v>
                </c:pt>
                <c:pt idx="200">
                  <c:v>20160119081043</c:v>
                </c:pt>
                <c:pt idx="201">
                  <c:v>20160119081045</c:v>
                </c:pt>
                <c:pt idx="202">
                  <c:v>20160119081047</c:v>
                </c:pt>
                <c:pt idx="203">
                  <c:v>20160119081049</c:v>
                </c:pt>
                <c:pt idx="204">
                  <c:v>20160119081051</c:v>
                </c:pt>
                <c:pt idx="205">
                  <c:v>20160119081053</c:v>
                </c:pt>
                <c:pt idx="206">
                  <c:v>20160119081055</c:v>
                </c:pt>
                <c:pt idx="207">
                  <c:v>20160119081057</c:v>
                </c:pt>
                <c:pt idx="208">
                  <c:v>20160119081059</c:v>
                </c:pt>
                <c:pt idx="209">
                  <c:v>20160119081101</c:v>
                </c:pt>
                <c:pt idx="210">
                  <c:v>20160119081103</c:v>
                </c:pt>
                <c:pt idx="211">
                  <c:v>20160119081105</c:v>
                </c:pt>
                <c:pt idx="212">
                  <c:v>20160119081107</c:v>
                </c:pt>
                <c:pt idx="213">
                  <c:v>20160119081109</c:v>
                </c:pt>
                <c:pt idx="214">
                  <c:v>20160119081111</c:v>
                </c:pt>
                <c:pt idx="215">
                  <c:v>20160119081113</c:v>
                </c:pt>
                <c:pt idx="216">
                  <c:v>20160119081115</c:v>
                </c:pt>
                <c:pt idx="217">
                  <c:v>20160119081117</c:v>
                </c:pt>
                <c:pt idx="218">
                  <c:v>20160119081119</c:v>
                </c:pt>
                <c:pt idx="219">
                  <c:v>20160119081121</c:v>
                </c:pt>
                <c:pt idx="220">
                  <c:v>20160119081123</c:v>
                </c:pt>
                <c:pt idx="221">
                  <c:v>20160119081125</c:v>
                </c:pt>
                <c:pt idx="222">
                  <c:v>20160119081127</c:v>
                </c:pt>
                <c:pt idx="223">
                  <c:v>20160119081129</c:v>
                </c:pt>
                <c:pt idx="224">
                  <c:v>20160119081131</c:v>
                </c:pt>
                <c:pt idx="225">
                  <c:v>20160119081133</c:v>
                </c:pt>
                <c:pt idx="226">
                  <c:v>20160119081135</c:v>
                </c:pt>
                <c:pt idx="227">
                  <c:v>20160119081137</c:v>
                </c:pt>
                <c:pt idx="228">
                  <c:v>20160119081139</c:v>
                </c:pt>
                <c:pt idx="229">
                  <c:v>20160119081141</c:v>
                </c:pt>
                <c:pt idx="230">
                  <c:v>20160119081143</c:v>
                </c:pt>
                <c:pt idx="231">
                  <c:v>20160119081145</c:v>
                </c:pt>
                <c:pt idx="232">
                  <c:v>20160119081147</c:v>
                </c:pt>
                <c:pt idx="233">
                  <c:v>20160119081149</c:v>
                </c:pt>
                <c:pt idx="234">
                  <c:v>20160119081151</c:v>
                </c:pt>
                <c:pt idx="235">
                  <c:v>20160119081153</c:v>
                </c:pt>
                <c:pt idx="236">
                  <c:v>20160119081155</c:v>
                </c:pt>
                <c:pt idx="237">
                  <c:v>20160119081157</c:v>
                </c:pt>
                <c:pt idx="238">
                  <c:v>20160119081159</c:v>
                </c:pt>
                <c:pt idx="239">
                  <c:v>20160119081201</c:v>
                </c:pt>
                <c:pt idx="240">
                  <c:v>20160119081203</c:v>
                </c:pt>
                <c:pt idx="241">
                  <c:v>20160119081205</c:v>
                </c:pt>
                <c:pt idx="242">
                  <c:v>20160119081207</c:v>
                </c:pt>
                <c:pt idx="243">
                  <c:v>20160119081209</c:v>
                </c:pt>
                <c:pt idx="244">
                  <c:v>20160119081211</c:v>
                </c:pt>
                <c:pt idx="245">
                  <c:v>20160119081213</c:v>
                </c:pt>
                <c:pt idx="246">
                  <c:v>20160119081215</c:v>
                </c:pt>
                <c:pt idx="247">
                  <c:v>20160119081217</c:v>
                </c:pt>
                <c:pt idx="248">
                  <c:v>20160119081219</c:v>
                </c:pt>
                <c:pt idx="249">
                  <c:v>20160119081221</c:v>
                </c:pt>
                <c:pt idx="250">
                  <c:v>20160119081223</c:v>
                </c:pt>
                <c:pt idx="251">
                  <c:v>20160119081225</c:v>
                </c:pt>
                <c:pt idx="252">
                  <c:v>20160119081227</c:v>
                </c:pt>
                <c:pt idx="253">
                  <c:v>20160119081229</c:v>
                </c:pt>
                <c:pt idx="254">
                  <c:v>20160119081231</c:v>
                </c:pt>
                <c:pt idx="255">
                  <c:v>20160119081233</c:v>
                </c:pt>
                <c:pt idx="256">
                  <c:v>20160119081235</c:v>
                </c:pt>
                <c:pt idx="257">
                  <c:v>20160119081237</c:v>
                </c:pt>
                <c:pt idx="258">
                  <c:v>20160119081239</c:v>
                </c:pt>
                <c:pt idx="259">
                  <c:v>20160119081241</c:v>
                </c:pt>
                <c:pt idx="260">
                  <c:v>20160119081243</c:v>
                </c:pt>
                <c:pt idx="261">
                  <c:v>20160119081245</c:v>
                </c:pt>
                <c:pt idx="262">
                  <c:v>20160119081247</c:v>
                </c:pt>
                <c:pt idx="263">
                  <c:v>20160119081249</c:v>
                </c:pt>
                <c:pt idx="264">
                  <c:v>20160119081251</c:v>
                </c:pt>
                <c:pt idx="265">
                  <c:v>20160119081253</c:v>
                </c:pt>
                <c:pt idx="266">
                  <c:v>20160119081255</c:v>
                </c:pt>
                <c:pt idx="267">
                  <c:v>20160119081257</c:v>
                </c:pt>
                <c:pt idx="268">
                  <c:v>20160119081259</c:v>
                </c:pt>
                <c:pt idx="269">
                  <c:v>20160119081301</c:v>
                </c:pt>
                <c:pt idx="270">
                  <c:v>20160119081303</c:v>
                </c:pt>
                <c:pt idx="271">
                  <c:v>20160119081305</c:v>
                </c:pt>
                <c:pt idx="272">
                  <c:v>20160119081307</c:v>
                </c:pt>
                <c:pt idx="273">
                  <c:v>20160119081309</c:v>
                </c:pt>
                <c:pt idx="274">
                  <c:v>20160119081311</c:v>
                </c:pt>
                <c:pt idx="275">
                  <c:v>20160119081313</c:v>
                </c:pt>
                <c:pt idx="276">
                  <c:v>20160119081315</c:v>
                </c:pt>
                <c:pt idx="277">
                  <c:v>20160119081317</c:v>
                </c:pt>
                <c:pt idx="278">
                  <c:v>20160119081319</c:v>
                </c:pt>
                <c:pt idx="279">
                  <c:v>20160119081321</c:v>
                </c:pt>
                <c:pt idx="280">
                  <c:v>20160119081323</c:v>
                </c:pt>
                <c:pt idx="281">
                  <c:v>20160119081325</c:v>
                </c:pt>
                <c:pt idx="282">
                  <c:v>20160119081327</c:v>
                </c:pt>
                <c:pt idx="283">
                  <c:v>20160119081329</c:v>
                </c:pt>
                <c:pt idx="284">
                  <c:v>20160119081331</c:v>
                </c:pt>
                <c:pt idx="285">
                  <c:v>20160119081333</c:v>
                </c:pt>
                <c:pt idx="286">
                  <c:v>20160119081335</c:v>
                </c:pt>
                <c:pt idx="287">
                  <c:v>20160119081337</c:v>
                </c:pt>
                <c:pt idx="288">
                  <c:v>20160119081339</c:v>
                </c:pt>
                <c:pt idx="289">
                  <c:v>20160119081341</c:v>
                </c:pt>
                <c:pt idx="290">
                  <c:v>20160119081343</c:v>
                </c:pt>
                <c:pt idx="291">
                  <c:v>20160119081345</c:v>
                </c:pt>
                <c:pt idx="292">
                  <c:v>20160119081347</c:v>
                </c:pt>
                <c:pt idx="293">
                  <c:v>20160119081349</c:v>
                </c:pt>
                <c:pt idx="294">
                  <c:v>20160119081351</c:v>
                </c:pt>
                <c:pt idx="295">
                  <c:v>20160119081353</c:v>
                </c:pt>
              </c:strCache>
            </c:strRef>
          </c:cat>
          <c:val>
            <c:numRef>
              <c:f>mysql!$B$1:$B$296</c:f>
              <c:numCache>
                <c:formatCode>General</c:formatCode>
                <c:ptCount val="296"/>
                <c:pt idx="0">
                  <c:v>10384</c:v>
                </c:pt>
                <c:pt idx="1">
                  <c:v>10544</c:v>
                </c:pt>
                <c:pt idx="2">
                  <c:v>10896</c:v>
                </c:pt>
                <c:pt idx="3">
                  <c:v>10896</c:v>
                </c:pt>
                <c:pt idx="4">
                  <c:v>11248</c:v>
                </c:pt>
                <c:pt idx="5">
                  <c:v>11248</c:v>
                </c:pt>
                <c:pt idx="6">
                  <c:v>11408</c:v>
                </c:pt>
                <c:pt idx="7">
                  <c:v>11248</c:v>
                </c:pt>
                <c:pt idx="8">
                  <c:v>11248</c:v>
                </c:pt>
                <c:pt idx="9">
                  <c:v>11408</c:v>
                </c:pt>
                <c:pt idx="10">
                  <c:v>11248</c:v>
                </c:pt>
                <c:pt idx="11">
                  <c:v>11440</c:v>
                </c:pt>
                <c:pt idx="12">
                  <c:v>11280</c:v>
                </c:pt>
                <c:pt idx="13">
                  <c:v>11280</c:v>
                </c:pt>
                <c:pt idx="14">
                  <c:v>11280</c:v>
                </c:pt>
                <c:pt idx="15">
                  <c:v>11280</c:v>
                </c:pt>
                <c:pt idx="16">
                  <c:v>11280</c:v>
                </c:pt>
                <c:pt idx="17">
                  <c:v>11280</c:v>
                </c:pt>
                <c:pt idx="18">
                  <c:v>11248</c:v>
                </c:pt>
                <c:pt idx="19">
                  <c:v>11248</c:v>
                </c:pt>
                <c:pt idx="20">
                  <c:v>11248</c:v>
                </c:pt>
                <c:pt idx="21">
                  <c:v>11248</c:v>
                </c:pt>
                <c:pt idx="22">
                  <c:v>11248</c:v>
                </c:pt>
                <c:pt idx="23">
                  <c:v>11104</c:v>
                </c:pt>
                <c:pt idx="24">
                  <c:v>11248</c:v>
                </c:pt>
                <c:pt idx="25">
                  <c:v>11248</c:v>
                </c:pt>
                <c:pt idx="26">
                  <c:v>11248</c:v>
                </c:pt>
                <c:pt idx="27">
                  <c:v>11408</c:v>
                </c:pt>
                <c:pt idx="28">
                  <c:v>11248</c:v>
                </c:pt>
                <c:pt idx="29">
                  <c:v>11248</c:v>
                </c:pt>
                <c:pt idx="30">
                  <c:v>11248</c:v>
                </c:pt>
                <c:pt idx="31">
                  <c:v>11184</c:v>
                </c:pt>
                <c:pt idx="32">
                  <c:v>11264</c:v>
                </c:pt>
                <c:pt idx="33">
                  <c:v>11248</c:v>
                </c:pt>
                <c:pt idx="34">
                  <c:v>11248</c:v>
                </c:pt>
                <c:pt idx="35">
                  <c:v>11104</c:v>
                </c:pt>
                <c:pt idx="36">
                  <c:v>11248</c:v>
                </c:pt>
                <c:pt idx="37">
                  <c:v>11560</c:v>
                </c:pt>
                <c:pt idx="38">
                  <c:v>11560</c:v>
                </c:pt>
                <c:pt idx="39">
                  <c:v>11560</c:v>
                </c:pt>
                <c:pt idx="40">
                  <c:v>11560</c:v>
                </c:pt>
                <c:pt idx="41">
                  <c:v>11560</c:v>
                </c:pt>
                <c:pt idx="42">
                  <c:v>11560</c:v>
                </c:pt>
                <c:pt idx="43">
                  <c:v>11720</c:v>
                </c:pt>
                <c:pt idx="44">
                  <c:v>11560</c:v>
                </c:pt>
                <c:pt idx="45">
                  <c:v>11416</c:v>
                </c:pt>
                <c:pt idx="46">
                  <c:v>11560</c:v>
                </c:pt>
                <c:pt idx="47">
                  <c:v>11560</c:v>
                </c:pt>
                <c:pt idx="48">
                  <c:v>11560</c:v>
                </c:pt>
                <c:pt idx="49">
                  <c:v>3192</c:v>
                </c:pt>
                <c:pt idx="50">
                  <c:v>11528</c:v>
                </c:pt>
                <c:pt idx="51">
                  <c:v>11384</c:v>
                </c:pt>
                <c:pt idx="52">
                  <c:v>11528</c:v>
                </c:pt>
                <c:pt idx="53">
                  <c:v>11384</c:v>
                </c:pt>
                <c:pt idx="54">
                  <c:v>11528</c:v>
                </c:pt>
                <c:pt idx="55">
                  <c:v>11528</c:v>
                </c:pt>
                <c:pt idx="56">
                  <c:v>11528</c:v>
                </c:pt>
                <c:pt idx="57">
                  <c:v>11528</c:v>
                </c:pt>
                <c:pt idx="58">
                  <c:v>11528</c:v>
                </c:pt>
                <c:pt idx="59">
                  <c:v>11528</c:v>
                </c:pt>
                <c:pt idx="60">
                  <c:v>11528</c:v>
                </c:pt>
                <c:pt idx="61">
                  <c:v>11528</c:v>
                </c:pt>
                <c:pt idx="62">
                  <c:v>11688</c:v>
                </c:pt>
                <c:pt idx="63">
                  <c:v>11528</c:v>
                </c:pt>
                <c:pt idx="64">
                  <c:v>11808</c:v>
                </c:pt>
                <c:pt idx="65">
                  <c:v>11808</c:v>
                </c:pt>
                <c:pt idx="66">
                  <c:v>11808</c:v>
                </c:pt>
                <c:pt idx="67">
                  <c:v>11664</c:v>
                </c:pt>
                <c:pt idx="68">
                  <c:v>11808</c:v>
                </c:pt>
                <c:pt idx="69">
                  <c:v>11808</c:v>
                </c:pt>
                <c:pt idx="70">
                  <c:v>11808</c:v>
                </c:pt>
                <c:pt idx="71">
                  <c:v>11808</c:v>
                </c:pt>
                <c:pt idx="72">
                  <c:v>11808</c:v>
                </c:pt>
                <c:pt idx="73">
                  <c:v>11808</c:v>
                </c:pt>
                <c:pt idx="74">
                  <c:v>11808</c:v>
                </c:pt>
                <c:pt idx="75">
                  <c:v>11664</c:v>
                </c:pt>
                <c:pt idx="76">
                  <c:v>11808</c:v>
                </c:pt>
                <c:pt idx="77">
                  <c:v>11664</c:v>
                </c:pt>
                <c:pt idx="78">
                  <c:v>11808</c:v>
                </c:pt>
                <c:pt idx="79">
                  <c:v>11968</c:v>
                </c:pt>
                <c:pt idx="80">
                  <c:v>11808</c:v>
                </c:pt>
                <c:pt idx="81">
                  <c:v>11808</c:v>
                </c:pt>
                <c:pt idx="82">
                  <c:v>11808</c:v>
                </c:pt>
                <c:pt idx="83">
                  <c:v>11664</c:v>
                </c:pt>
                <c:pt idx="84">
                  <c:v>11808</c:v>
                </c:pt>
                <c:pt idx="85">
                  <c:v>11808</c:v>
                </c:pt>
                <c:pt idx="86">
                  <c:v>11808</c:v>
                </c:pt>
                <c:pt idx="87">
                  <c:v>11968</c:v>
                </c:pt>
                <c:pt idx="88">
                  <c:v>11808</c:v>
                </c:pt>
                <c:pt idx="89">
                  <c:v>11808</c:v>
                </c:pt>
                <c:pt idx="90">
                  <c:v>11808</c:v>
                </c:pt>
                <c:pt idx="91">
                  <c:v>11808</c:v>
                </c:pt>
                <c:pt idx="92">
                  <c:v>11808</c:v>
                </c:pt>
                <c:pt idx="93">
                  <c:v>11808</c:v>
                </c:pt>
                <c:pt idx="94">
                  <c:v>11808</c:v>
                </c:pt>
                <c:pt idx="95">
                  <c:v>83529</c:v>
                </c:pt>
                <c:pt idx="96">
                  <c:v>83529</c:v>
                </c:pt>
                <c:pt idx="97">
                  <c:v>83529</c:v>
                </c:pt>
                <c:pt idx="98">
                  <c:v>83529</c:v>
                </c:pt>
                <c:pt idx="99">
                  <c:v>83529</c:v>
                </c:pt>
                <c:pt idx="100">
                  <c:v>83385</c:v>
                </c:pt>
                <c:pt idx="101">
                  <c:v>83529</c:v>
                </c:pt>
                <c:pt idx="102">
                  <c:v>83689</c:v>
                </c:pt>
                <c:pt idx="103">
                  <c:v>83529</c:v>
                </c:pt>
                <c:pt idx="104">
                  <c:v>83689</c:v>
                </c:pt>
                <c:pt idx="105">
                  <c:v>83529</c:v>
                </c:pt>
                <c:pt idx="106">
                  <c:v>83385</c:v>
                </c:pt>
                <c:pt idx="107">
                  <c:v>83529</c:v>
                </c:pt>
                <c:pt idx="108">
                  <c:v>83529</c:v>
                </c:pt>
                <c:pt idx="109">
                  <c:v>83385</c:v>
                </c:pt>
                <c:pt idx="110">
                  <c:v>83689</c:v>
                </c:pt>
                <c:pt idx="111">
                  <c:v>83529</c:v>
                </c:pt>
                <c:pt idx="112">
                  <c:v>83529</c:v>
                </c:pt>
                <c:pt idx="113">
                  <c:v>83529</c:v>
                </c:pt>
                <c:pt idx="114">
                  <c:v>83529</c:v>
                </c:pt>
                <c:pt idx="115">
                  <c:v>83529</c:v>
                </c:pt>
                <c:pt idx="116">
                  <c:v>83529</c:v>
                </c:pt>
                <c:pt idx="117">
                  <c:v>83529</c:v>
                </c:pt>
                <c:pt idx="118">
                  <c:v>84793</c:v>
                </c:pt>
                <c:pt idx="119">
                  <c:v>84793</c:v>
                </c:pt>
                <c:pt idx="120">
                  <c:v>86027</c:v>
                </c:pt>
                <c:pt idx="121">
                  <c:v>86027</c:v>
                </c:pt>
                <c:pt idx="122">
                  <c:v>86187</c:v>
                </c:pt>
                <c:pt idx="123">
                  <c:v>86027</c:v>
                </c:pt>
                <c:pt idx="124">
                  <c:v>86027</c:v>
                </c:pt>
                <c:pt idx="125">
                  <c:v>86027</c:v>
                </c:pt>
                <c:pt idx="126">
                  <c:v>102394</c:v>
                </c:pt>
                <c:pt idx="127">
                  <c:v>102394</c:v>
                </c:pt>
                <c:pt idx="128">
                  <c:v>102426</c:v>
                </c:pt>
                <c:pt idx="129">
                  <c:v>125965</c:v>
                </c:pt>
                <c:pt idx="130">
                  <c:v>125821</c:v>
                </c:pt>
                <c:pt idx="131">
                  <c:v>126125</c:v>
                </c:pt>
                <c:pt idx="132">
                  <c:v>125965</c:v>
                </c:pt>
                <c:pt idx="133">
                  <c:v>125965</c:v>
                </c:pt>
                <c:pt idx="134">
                  <c:v>140601</c:v>
                </c:pt>
                <c:pt idx="135">
                  <c:v>140601</c:v>
                </c:pt>
                <c:pt idx="136">
                  <c:v>140601</c:v>
                </c:pt>
                <c:pt idx="137">
                  <c:v>140601</c:v>
                </c:pt>
                <c:pt idx="138">
                  <c:v>140601</c:v>
                </c:pt>
                <c:pt idx="139">
                  <c:v>140601</c:v>
                </c:pt>
                <c:pt idx="140">
                  <c:v>140761</c:v>
                </c:pt>
                <c:pt idx="141">
                  <c:v>140601</c:v>
                </c:pt>
                <c:pt idx="142">
                  <c:v>140601</c:v>
                </c:pt>
                <c:pt idx="143">
                  <c:v>140601</c:v>
                </c:pt>
                <c:pt idx="144">
                  <c:v>140601</c:v>
                </c:pt>
                <c:pt idx="145">
                  <c:v>140761</c:v>
                </c:pt>
                <c:pt idx="146">
                  <c:v>140601</c:v>
                </c:pt>
                <c:pt idx="147">
                  <c:v>140457</c:v>
                </c:pt>
                <c:pt idx="148">
                  <c:v>140601</c:v>
                </c:pt>
                <c:pt idx="149">
                  <c:v>140601</c:v>
                </c:pt>
                <c:pt idx="150">
                  <c:v>140601</c:v>
                </c:pt>
                <c:pt idx="151">
                  <c:v>140457</c:v>
                </c:pt>
                <c:pt idx="152">
                  <c:v>140601</c:v>
                </c:pt>
                <c:pt idx="153">
                  <c:v>140601</c:v>
                </c:pt>
                <c:pt idx="154">
                  <c:v>140601</c:v>
                </c:pt>
                <c:pt idx="155">
                  <c:v>140601</c:v>
                </c:pt>
                <c:pt idx="156">
                  <c:v>140601</c:v>
                </c:pt>
                <c:pt idx="157">
                  <c:v>140601</c:v>
                </c:pt>
                <c:pt idx="158">
                  <c:v>140601</c:v>
                </c:pt>
                <c:pt idx="159">
                  <c:v>140601</c:v>
                </c:pt>
                <c:pt idx="160">
                  <c:v>140601</c:v>
                </c:pt>
                <c:pt idx="161">
                  <c:v>140601</c:v>
                </c:pt>
                <c:pt idx="162">
                  <c:v>140601</c:v>
                </c:pt>
                <c:pt idx="163">
                  <c:v>140601</c:v>
                </c:pt>
                <c:pt idx="164">
                  <c:v>140601</c:v>
                </c:pt>
                <c:pt idx="165">
                  <c:v>140601</c:v>
                </c:pt>
                <c:pt idx="166">
                  <c:v>140601</c:v>
                </c:pt>
                <c:pt idx="167">
                  <c:v>140761</c:v>
                </c:pt>
                <c:pt idx="168">
                  <c:v>140601</c:v>
                </c:pt>
                <c:pt idx="169">
                  <c:v>140601</c:v>
                </c:pt>
                <c:pt idx="170">
                  <c:v>140601</c:v>
                </c:pt>
                <c:pt idx="171">
                  <c:v>140601</c:v>
                </c:pt>
                <c:pt idx="172">
                  <c:v>140601</c:v>
                </c:pt>
                <c:pt idx="173">
                  <c:v>140601</c:v>
                </c:pt>
                <c:pt idx="174">
                  <c:v>140601</c:v>
                </c:pt>
                <c:pt idx="175">
                  <c:v>140601</c:v>
                </c:pt>
                <c:pt idx="176">
                  <c:v>140761</c:v>
                </c:pt>
                <c:pt idx="177">
                  <c:v>140601</c:v>
                </c:pt>
                <c:pt idx="178">
                  <c:v>140601</c:v>
                </c:pt>
                <c:pt idx="179">
                  <c:v>140601</c:v>
                </c:pt>
                <c:pt idx="180">
                  <c:v>140601</c:v>
                </c:pt>
                <c:pt idx="181">
                  <c:v>140761</c:v>
                </c:pt>
                <c:pt idx="182">
                  <c:v>140601</c:v>
                </c:pt>
                <c:pt idx="183">
                  <c:v>68872</c:v>
                </c:pt>
                <c:pt idx="184">
                  <c:v>68872</c:v>
                </c:pt>
                <c:pt idx="185">
                  <c:v>68872</c:v>
                </c:pt>
                <c:pt idx="186">
                  <c:v>68872</c:v>
                </c:pt>
                <c:pt idx="187">
                  <c:v>68728</c:v>
                </c:pt>
                <c:pt idx="188">
                  <c:v>68872</c:v>
                </c:pt>
                <c:pt idx="189">
                  <c:v>68872</c:v>
                </c:pt>
                <c:pt idx="190">
                  <c:v>68872</c:v>
                </c:pt>
                <c:pt idx="191">
                  <c:v>68872</c:v>
                </c:pt>
                <c:pt idx="192">
                  <c:v>68872</c:v>
                </c:pt>
                <c:pt idx="193">
                  <c:v>68872</c:v>
                </c:pt>
                <c:pt idx="194">
                  <c:v>68872</c:v>
                </c:pt>
                <c:pt idx="195">
                  <c:v>68872</c:v>
                </c:pt>
                <c:pt idx="196">
                  <c:v>68872</c:v>
                </c:pt>
                <c:pt idx="197">
                  <c:v>68872</c:v>
                </c:pt>
                <c:pt idx="198">
                  <c:v>68728</c:v>
                </c:pt>
                <c:pt idx="199">
                  <c:v>68872</c:v>
                </c:pt>
                <c:pt idx="200">
                  <c:v>68872</c:v>
                </c:pt>
                <c:pt idx="201">
                  <c:v>68872</c:v>
                </c:pt>
                <c:pt idx="202">
                  <c:v>68872</c:v>
                </c:pt>
                <c:pt idx="203">
                  <c:v>68872</c:v>
                </c:pt>
                <c:pt idx="204">
                  <c:v>68872</c:v>
                </c:pt>
                <c:pt idx="205">
                  <c:v>68872</c:v>
                </c:pt>
                <c:pt idx="206">
                  <c:v>68872</c:v>
                </c:pt>
                <c:pt idx="207">
                  <c:v>68872</c:v>
                </c:pt>
                <c:pt idx="208">
                  <c:v>68872</c:v>
                </c:pt>
                <c:pt idx="209">
                  <c:v>68872</c:v>
                </c:pt>
                <c:pt idx="210">
                  <c:v>68872</c:v>
                </c:pt>
                <c:pt idx="211">
                  <c:v>68872</c:v>
                </c:pt>
                <c:pt idx="212">
                  <c:v>68872</c:v>
                </c:pt>
                <c:pt idx="213">
                  <c:v>68872</c:v>
                </c:pt>
                <c:pt idx="214">
                  <c:v>68872</c:v>
                </c:pt>
                <c:pt idx="215">
                  <c:v>68872</c:v>
                </c:pt>
                <c:pt idx="216">
                  <c:v>68872</c:v>
                </c:pt>
                <c:pt idx="217">
                  <c:v>68872</c:v>
                </c:pt>
                <c:pt idx="218">
                  <c:v>68872</c:v>
                </c:pt>
                <c:pt idx="219">
                  <c:v>68872</c:v>
                </c:pt>
                <c:pt idx="220">
                  <c:v>68872</c:v>
                </c:pt>
                <c:pt idx="221">
                  <c:v>68872</c:v>
                </c:pt>
                <c:pt idx="222">
                  <c:v>68872</c:v>
                </c:pt>
                <c:pt idx="223">
                  <c:v>68872</c:v>
                </c:pt>
                <c:pt idx="224">
                  <c:v>68872</c:v>
                </c:pt>
                <c:pt idx="225">
                  <c:v>68872</c:v>
                </c:pt>
                <c:pt idx="226">
                  <c:v>68872</c:v>
                </c:pt>
                <c:pt idx="227">
                  <c:v>68872</c:v>
                </c:pt>
                <c:pt idx="228">
                  <c:v>68872</c:v>
                </c:pt>
                <c:pt idx="229">
                  <c:v>68872</c:v>
                </c:pt>
                <c:pt idx="230">
                  <c:v>68872</c:v>
                </c:pt>
                <c:pt idx="231">
                  <c:v>68872</c:v>
                </c:pt>
                <c:pt idx="232">
                  <c:v>68872</c:v>
                </c:pt>
                <c:pt idx="233">
                  <c:v>68872</c:v>
                </c:pt>
                <c:pt idx="234">
                  <c:v>68872</c:v>
                </c:pt>
                <c:pt idx="235">
                  <c:v>68872</c:v>
                </c:pt>
                <c:pt idx="236">
                  <c:v>68872</c:v>
                </c:pt>
                <c:pt idx="237">
                  <c:v>68952</c:v>
                </c:pt>
                <c:pt idx="238">
                  <c:v>68872</c:v>
                </c:pt>
                <c:pt idx="239">
                  <c:v>68872</c:v>
                </c:pt>
                <c:pt idx="240">
                  <c:v>69032</c:v>
                </c:pt>
                <c:pt idx="241">
                  <c:v>69536</c:v>
                </c:pt>
                <c:pt idx="242">
                  <c:v>69536</c:v>
                </c:pt>
                <c:pt idx="243">
                  <c:v>69536</c:v>
                </c:pt>
                <c:pt idx="244">
                  <c:v>69536</c:v>
                </c:pt>
                <c:pt idx="245">
                  <c:v>69536</c:v>
                </c:pt>
                <c:pt idx="246">
                  <c:v>69536</c:v>
                </c:pt>
                <c:pt idx="247">
                  <c:v>61200</c:v>
                </c:pt>
                <c:pt idx="248">
                  <c:v>69536</c:v>
                </c:pt>
                <c:pt idx="249">
                  <c:v>69536</c:v>
                </c:pt>
                <c:pt idx="250">
                  <c:v>69536</c:v>
                </c:pt>
                <c:pt idx="251">
                  <c:v>69536</c:v>
                </c:pt>
                <c:pt idx="252">
                  <c:v>69536</c:v>
                </c:pt>
                <c:pt idx="253">
                  <c:v>69536</c:v>
                </c:pt>
                <c:pt idx="254">
                  <c:v>69536</c:v>
                </c:pt>
                <c:pt idx="255">
                  <c:v>69536</c:v>
                </c:pt>
                <c:pt idx="256">
                  <c:v>69536</c:v>
                </c:pt>
                <c:pt idx="257">
                  <c:v>69536</c:v>
                </c:pt>
                <c:pt idx="258">
                  <c:v>69536</c:v>
                </c:pt>
                <c:pt idx="259">
                  <c:v>69536</c:v>
                </c:pt>
                <c:pt idx="260">
                  <c:v>69536</c:v>
                </c:pt>
                <c:pt idx="261">
                  <c:v>69536</c:v>
                </c:pt>
                <c:pt idx="262">
                  <c:v>69536</c:v>
                </c:pt>
                <c:pt idx="263">
                  <c:v>69536</c:v>
                </c:pt>
                <c:pt idx="264">
                  <c:v>69392</c:v>
                </c:pt>
                <c:pt idx="265">
                  <c:v>69536</c:v>
                </c:pt>
                <c:pt idx="266">
                  <c:v>69536</c:v>
                </c:pt>
                <c:pt idx="267">
                  <c:v>69536</c:v>
                </c:pt>
                <c:pt idx="268">
                  <c:v>69536</c:v>
                </c:pt>
                <c:pt idx="269">
                  <c:v>69536</c:v>
                </c:pt>
                <c:pt idx="270">
                  <c:v>69536</c:v>
                </c:pt>
                <c:pt idx="271">
                  <c:v>69536</c:v>
                </c:pt>
                <c:pt idx="272">
                  <c:v>69536</c:v>
                </c:pt>
                <c:pt idx="273">
                  <c:v>69536</c:v>
                </c:pt>
                <c:pt idx="274">
                  <c:v>69536</c:v>
                </c:pt>
                <c:pt idx="275">
                  <c:v>69536</c:v>
                </c:pt>
                <c:pt idx="276">
                  <c:v>69696</c:v>
                </c:pt>
                <c:pt idx="277">
                  <c:v>69536</c:v>
                </c:pt>
                <c:pt idx="278">
                  <c:v>69536</c:v>
                </c:pt>
                <c:pt idx="279">
                  <c:v>69536</c:v>
                </c:pt>
                <c:pt idx="280">
                  <c:v>69536</c:v>
                </c:pt>
                <c:pt idx="281">
                  <c:v>69536</c:v>
                </c:pt>
                <c:pt idx="282">
                  <c:v>69536</c:v>
                </c:pt>
                <c:pt idx="283">
                  <c:v>69536</c:v>
                </c:pt>
                <c:pt idx="284">
                  <c:v>69536</c:v>
                </c:pt>
                <c:pt idx="285">
                  <c:v>69536</c:v>
                </c:pt>
                <c:pt idx="286">
                  <c:v>61200</c:v>
                </c:pt>
                <c:pt idx="287">
                  <c:v>69536</c:v>
                </c:pt>
                <c:pt idx="288">
                  <c:v>69536</c:v>
                </c:pt>
                <c:pt idx="289">
                  <c:v>69536</c:v>
                </c:pt>
                <c:pt idx="290">
                  <c:v>69536</c:v>
                </c:pt>
                <c:pt idx="291">
                  <c:v>69536</c:v>
                </c:pt>
                <c:pt idx="292">
                  <c:v>69536</c:v>
                </c:pt>
                <c:pt idx="293">
                  <c:v>69536</c:v>
                </c:pt>
                <c:pt idx="294">
                  <c:v>69536</c:v>
                </c:pt>
                <c:pt idx="295">
                  <c:v>69536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dk1">
                  <a:lumMod val="35000"/>
                  <a:lumOff val="65000"/>
                  <a:alpha val="33000"/>
                </a:schemeClr>
              </a:solidFill>
              <a:round/>
            </a:ln>
            <a:effectLst/>
          </c:spPr>
        </c:dropLines>
        <c:smooth val="0"/>
        <c:axId val="281057648"/>
        <c:axId val="232903392"/>
      </c:lineChart>
      <c:catAx>
        <c:axId val="28105764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32903392"/>
        <c:crosses val="autoZero"/>
        <c:auto val="1"/>
        <c:lblAlgn val="ctr"/>
        <c:lblOffset val="100"/>
        <c:noMultiLvlLbl val="0"/>
      </c:catAx>
      <c:valAx>
        <c:axId val="23290339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81057648"/>
        <c:crosses val="autoZero"/>
        <c:crossBetween val="between"/>
      </c:valAx>
      <c:spPr>
        <a:gradFill>
          <a:gsLst>
            <a:gs pos="100000">
              <a:schemeClr val="lt1">
                <a:lumMod val="95000"/>
              </a:schemeClr>
            </a:gs>
            <a:gs pos="0">
              <a:schemeClr val="lt1"/>
            </a:gs>
          </a:gsLst>
          <a:lin ang="5400000" scaled="0"/>
        </a:gradFill>
        <a:ln>
          <a:noFill/>
        </a:ln>
        <a:effectLst/>
      </c:spPr>
    </c:plotArea>
    <c:plotVisOnly val="1"/>
    <c:dispBlanksAs val="gap"/>
    <c:showDLblsOverMax val="0"/>
  </c:chart>
  <c:spPr>
    <a:solidFill>
      <a:schemeClr val="lt1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2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  <a:alpha val="54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  <a:alpha val="51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30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b="0" kern="1200" spc="20" baseline="0"/>
  </cs:categoryAxis>
  <cs:chartArea mods="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 cmpd="sng" algn="ctr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 cap="flat" cmpd="sng" algn="ctr">
        <a:solidFill>
          <a:schemeClr val="phClr"/>
        </a:solidFill>
        <a:round/>
      </a:ln>
    </cs:spPr>
  </cs:dataPointMarker>
  <cs:dataPointMarkerLayout symbol="circle" size="4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  <a:alpha val="33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dk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  <cs:spPr>
      <a:gradFill>
        <a:gsLst>
          <a:gs pos="100000">
            <a:schemeClr val="lt1">
              <a:lumMod val="95000"/>
            </a:schemeClr>
          </a:gs>
          <a:gs pos="0">
            <a:schemeClr val="lt1"/>
          </a:gs>
        </a:gsLst>
        <a:lin ang="5400000" scaled="0"/>
      </a:gradFill>
    </cs:spPr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dk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30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b="0" kern="1200" spc="20" baseline="0"/>
  </cs:categoryAxis>
  <cs:chartArea mods="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 cmpd="sng" algn="ctr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 cap="flat" cmpd="sng" algn="ctr">
        <a:solidFill>
          <a:schemeClr val="phClr"/>
        </a:solidFill>
        <a:round/>
      </a:ln>
    </cs:spPr>
  </cs:dataPointMarker>
  <cs:dataPointMarkerLayout symbol="circle" size="4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  <a:alpha val="33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dk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  <cs:spPr>
      <a:gradFill>
        <a:gsLst>
          <a:gs pos="100000">
            <a:schemeClr val="lt1">
              <a:lumMod val="95000"/>
            </a:schemeClr>
          </a:gs>
          <a:gs pos="0">
            <a:schemeClr val="lt1"/>
          </a:gs>
        </a:gsLst>
        <a:lin ang="5400000" scaled="0"/>
      </a:gradFill>
    </cs:spPr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dk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30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b="0" kern="1200" spc="20" baseline="0"/>
  </cs:categoryAxis>
  <cs:chartArea mods="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 cmpd="sng" algn="ctr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 cap="flat" cmpd="sng" algn="ctr">
        <a:solidFill>
          <a:schemeClr val="phClr"/>
        </a:solidFill>
        <a:round/>
      </a:ln>
    </cs:spPr>
  </cs:dataPointMarker>
  <cs:dataPointMarkerLayout symbol="circle" size="4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  <a:alpha val="33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dk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  <cs:spPr>
      <a:gradFill>
        <a:gsLst>
          <a:gs pos="100000">
            <a:schemeClr val="lt1">
              <a:lumMod val="95000"/>
            </a:schemeClr>
          </a:gs>
          <a:gs pos="0">
            <a:schemeClr val="lt1"/>
          </a:gs>
        </a:gsLst>
        <a:lin ang="5400000" scaled="0"/>
      </a:gradFill>
    </cs:spPr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dk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30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b="0" kern="1200" spc="20" baseline="0"/>
  </cs:categoryAxis>
  <cs:chartArea mods="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 cmpd="sng" algn="ctr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 cap="flat" cmpd="sng" algn="ctr">
        <a:solidFill>
          <a:schemeClr val="phClr"/>
        </a:solidFill>
        <a:round/>
      </a:ln>
    </cs:spPr>
  </cs:dataPointMarker>
  <cs:dataPointMarkerLayout symbol="circle" size="4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  <a:alpha val="33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dk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  <cs:spPr>
      <a:gradFill>
        <a:gsLst>
          <a:gs pos="100000">
            <a:schemeClr val="lt1">
              <a:lumMod val="95000"/>
            </a:schemeClr>
          </a:gs>
          <a:gs pos="0">
            <a:schemeClr val="lt1"/>
          </a:gs>
        </a:gsLst>
        <a:lin ang="5400000" scaled="0"/>
      </a:gradFill>
    </cs:spPr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dk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spc="20" baseline="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7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404" tIns="44702" rIns="89404" bIns="44702" numCol="1" anchor="t" anchorCtr="0" compatLnSpc="1">
            <a:prstTxWarp prst="textNoShape">
              <a:avLst/>
            </a:prstTxWarp>
          </a:bodyPr>
          <a:lstStyle>
            <a:lvl1pPr defTabSz="892175">
              <a:defRPr sz="11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6287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8275" y="0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404" tIns="44702" rIns="89404" bIns="44702" numCol="1" anchor="t" anchorCtr="0" compatLnSpc="1">
            <a:prstTxWarp prst="textNoShape">
              <a:avLst/>
            </a:prstTxWarp>
          </a:bodyPr>
          <a:lstStyle>
            <a:lvl1pPr algn="r" defTabSz="892175">
              <a:defRPr sz="11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6287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42375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404" tIns="44702" rIns="89404" bIns="44702" numCol="1" anchor="b" anchorCtr="0" compatLnSpc="1">
            <a:prstTxWarp prst="textNoShape">
              <a:avLst/>
            </a:prstTxWarp>
          </a:bodyPr>
          <a:lstStyle>
            <a:lvl1pPr defTabSz="892175">
              <a:defRPr sz="11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6287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8275" y="8842375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404" tIns="44702" rIns="89404" bIns="44702" numCol="1" anchor="b" anchorCtr="0" compatLnSpc="1">
            <a:prstTxWarp prst="textNoShape">
              <a:avLst/>
            </a:prstTxWarp>
          </a:bodyPr>
          <a:lstStyle>
            <a:lvl1pPr algn="r" defTabSz="892175">
              <a:defRPr sz="1100" smtClean="0">
                <a:latin typeface="Arial" pitchFamily="34" charset="0"/>
              </a:defRPr>
            </a:lvl1pPr>
          </a:lstStyle>
          <a:p>
            <a:pPr>
              <a:defRPr/>
            </a:pPr>
            <a:fld id="{A5B780D0-5C7F-422C-931C-25201BE19360}" type="slidenum">
              <a:rPr lang="it-IT"/>
              <a:pPr>
                <a:defRPr/>
              </a:pPr>
              <a:t>‹#›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1250459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4663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155" tIns="43077" rIns="86155" bIns="43077" numCol="1" anchor="t" anchorCtr="0" compatLnSpc="1">
            <a:prstTxWarp prst="textNoShape">
              <a:avLst/>
            </a:prstTxWarp>
          </a:bodyPr>
          <a:lstStyle>
            <a:lvl1pPr defTabSz="862013">
              <a:defRPr sz="1100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95738" y="0"/>
            <a:ext cx="3014662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155" tIns="43077" rIns="86155" bIns="43077" numCol="1" anchor="t" anchorCtr="0" compatLnSpc="1">
            <a:prstTxWarp prst="textNoShape">
              <a:avLst/>
            </a:prstTxWarp>
          </a:bodyPr>
          <a:lstStyle>
            <a:lvl1pPr algn="r" defTabSz="862013">
              <a:defRPr sz="1100" smtClean="0"/>
            </a:lvl1pPr>
          </a:lstStyle>
          <a:p>
            <a:pPr>
              <a:defRPr/>
            </a:pPr>
            <a:fld id="{A6888345-B3D3-4351-A7A9-F936F5935E41}" type="datetimeFigureOut">
              <a:rPr lang="en-US"/>
              <a:pPr>
                <a:defRPr/>
              </a:pPr>
              <a:t>1/25/2016</a:t>
            </a:fld>
            <a:endParaRPr lang="en-US" dirty="0"/>
          </a:p>
        </p:txBody>
      </p:sp>
      <p:sp>
        <p:nvSpPr>
          <p:cNvPr id="112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31900" y="693738"/>
            <a:ext cx="4621213" cy="34655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4875" y="4435475"/>
            <a:ext cx="5200650" cy="415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155" tIns="43077" rIns="86155" bIns="4307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583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70950"/>
            <a:ext cx="3014663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155" tIns="43077" rIns="86155" bIns="43077" numCol="1" anchor="b" anchorCtr="0" compatLnSpc="1">
            <a:prstTxWarp prst="textNoShape">
              <a:avLst/>
            </a:prstTxWarp>
          </a:bodyPr>
          <a:lstStyle>
            <a:lvl1pPr defTabSz="862013">
              <a:defRPr sz="1100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83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95738" y="8870950"/>
            <a:ext cx="3014662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155" tIns="43077" rIns="86155" bIns="43077" numCol="1" anchor="b" anchorCtr="0" compatLnSpc="1">
            <a:prstTxWarp prst="textNoShape">
              <a:avLst/>
            </a:prstTxWarp>
          </a:bodyPr>
          <a:lstStyle>
            <a:lvl1pPr algn="r" defTabSz="862013">
              <a:defRPr sz="1100" smtClean="0"/>
            </a:lvl1pPr>
          </a:lstStyle>
          <a:p>
            <a:pPr>
              <a:defRPr/>
            </a:pPr>
            <a:fld id="{D8DF57D7-2670-4E78-96DD-D9B22805124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44303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8DF57D7-2670-4E78-96DD-D9B22805124F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5587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614361" y="3886200"/>
            <a:ext cx="7948800" cy="419100"/>
          </a:xfrm>
        </p:spPr>
        <p:txBody>
          <a:bodyPr wrap="square">
            <a:spAutoFit/>
          </a:bodyPr>
          <a:lstStyle>
            <a:lvl1pPr marL="0" indent="0">
              <a:buFont typeface="Verdana" pitchFamily="34" charset="0"/>
              <a:buNone/>
              <a:defRPr sz="1800"/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GB" noProof="0" dirty="0" smtClean="0"/>
          </a:p>
        </p:txBody>
      </p:sp>
      <p:sp>
        <p:nvSpPr>
          <p:cNvPr id="56325" name="Rectangle 6"/>
          <p:cNvSpPr>
            <a:spLocks noGrp="1" noChangeArrowheads="1"/>
          </p:cNvSpPr>
          <p:nvPr>
            <p:ph type="ctrTitle"/>
          </p:nvPr>
        </p:nvSpPr>
        <p:spPr>
          <a:xfrm>
            <a:off x="587374" y="2574925"/>
            <a:ext cx="7947025" cy="579438"/>
          </a:xfrm>
        </p:spPr>
        <p:txBody>
          <a:bodyPr/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GB" noProof="0" dirty="0" smtClean="0"/>
          </a:p>
        </p:txBody>
      </p:sp>
      <p:pic>
        <p:nvPicPr>
          <p:cNvPr id="56341" name="Picture 22" descr="signature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71" t="-8163"/>
          <a:stretch>
            <a:fillRect/>
          </a:stretch>
        </p:blipFill>
        <p:spPr bwMode="auto">
          <a:xfrm>
            <a:off x="7705725" y="6391276"/>
            <a:ext cx="1438275" cy="25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44" name="Picture 24" descr="PPT_Header02" hidden="1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04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45" name="Picture 25" descr="PPT_Header01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04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347" name="Text Box 27"/>
          <p:cNvSpPr txBox="1">
            <a:spLocks noChangeArrowheads="1"/>
          </p:cNvSpPr>
          <p:nvPr userDrawn="1"/>
        </p:nvSpPr>
        <p:spPr bwMode="auto">
          <a:xfrm>
            <a:off x="631825" y="5864214"/>
            <a:ext cx="501650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noProof="0" smtClean="0"/>
              <a:t>Issue/Revision: .</a:t>
            </a:r>
          </a:p>
          <a:p>
            <a:pPr>
              <a:spcBef>
                <a:spcPct val="50000"/>
              </a:spcBef>
            </a:pPr>
            <a:r>
              <a:rPr lang="en-US" sz="800" noProof="0" smtClean="0"/>
              <a:t>Reference: </a:t>
            </a:r>
          </a:p>
          <a:p>
            <a:pPr>
              <a:spcBef>
                <a:spcPct val="50000"/>
              </a:spcBef>
            </a:pPr>
            <a:r>
              <a:rPr lang="en-US" sz="800" noProof="0" smtClean="0"/>
              <a:t>Status: </a:t>
            </a:r>
          </a:p>
          <a:p>
            <a:pPr>
              <a:spcBef>
                <a:spcPct val="50000"/>
              </a:spcBef>
            </a:pPr>
            <a:r>
              <a:rPr lang="en-US" sz="800" noProof="0" smtClean="0"/>
              <a:t>ESA UNCLASSIFIED - For Official Use</a:t>
            </a:r>
            <a:endParaRPr lang="en-GB" sz="800" noProof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1188019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000" y="4406898"/>
            <a:ext cx="7789050" cy="1323439"/>
          </a:xfrm>
        </p:spPr>
        <p:txBody>
          <a:bodyPr anchor="t"/>
          <a:lstStyle>
            <a:lvl1pPr algn="l">
              <a:defRPr sz="4000" b="1" cap="all">
                <a:solidFill>
                  <a:srgbClr val="0098DB"/>
                </a:solidFill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2000" y="2906713"/>
            <a:ext cx="778905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950312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5950" y="1673225"/>
            <a:ext cx="3889376" cy="431800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7723" y="1673225"/>
            <a:ext cx="3888000" cy="431800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6986723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6400" y="381600"/>
            <a:ext cx="6105600" cy="428400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9123" y="1666800"/>
            <a:ext cx="3895200" cy="496800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66875"/>
            <a:ext cx="3896416" cy="495324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3898900" cy="381635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  <p:sp>
        <p:nvSpPr>
          <p:cNvPr id="7" name="Content Placeholder 5"/>
          <p:cNvSpPr>
            <a:spLocks noGrp="1"/>
          </p:cNvSpPr>
          <p:nvPr>
            <p:ph sz="quarter" idx="10"/>
          </p:nvPr>
        </p:nvSpPr>
        <p:spPr>
          <a:xfrm>
            <a:off x="619200" y="2174400"/>
            <a:ext cx="3898900" cy="381635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0540938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391654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8299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6400" y="409890"/>
            <a:ext cx="6105600" cy="40011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66874"/>
            <a:ext cx="4968875" cy="4324351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125" y="1666800"/>
            <a:ext cx="2846388" cy="43243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41985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2000" y="5069086"/>
            <a:ext cx="5932800" cy="307777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601787" y="1666873"/>
            <a:ext cx="5932488" cy="339090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2000" y="5372100"/>
            <a:ext cx="5932800" cy="61912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315011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331" name="Picture 35" descr="PPT_Header02" hidden="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04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32" name="Picture 36" descr="PPT_Header0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04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21" name="Picture 22" descr="signature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71" t="-8163"/>
          <a:stretch>
            <a:fillRect/>
          </a:stretch>
        </p:blipFill>
        <p:spPr bwMode="auto">
          <a:xfrm>
            <a:off x="7705725" y="6391276"/>
            <a:ext cx="1438275" cy="25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299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5950" y="1673225"/>
            <a:ext cx="7905750" cy="431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 smtClean="0"/>
          </a:p>
        </p:txBody>
      </p:sp>
      <p:sp>
        <p:nvSpPr>
          <p:cNvPr id="55301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625475" y="381000"/>
            <a:ext cx="6105525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title style</a:t>
            </a:r>
            <a:endParaRPr lang="en-GB" dirty="0" smtClean="0"/>
          </a:p>
        </p:txBody>
      </p:sp>
      <p:sp>
        <p:nvSpPr>
          <p:cNvPr id="55330" name="Text Box 34"/>
          <p:cNvSpPr txBox="1">
            <a:spLocks noChangeAspect="1" noChangeArrowheads="1"/>
          </p:cNvSpPr>
          <p:nvPr/>
        </p:nvSpPr>
        <p:spPr bwMode="auto">
          <a:xfrm>
            <a:off x="630238" y="6197600"/>
            <a:ext cx="6977062" cy="147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>
              <a:spcBef>
                <a:spcPct val="50000"/>
              </a:spcBef>
            </a:pPr>
            <a:r>
              <a:rPr lang="en-GB" sz="800" noProof="1" smtClean="0">
                <a:solidFill>
                  <a:schemeClr val="bg2"/>
                </a:solidFill>
              </a:rPr>
              <a:t>James Eggleston | 11/01/2016 | Slide  </a:t>
            </a:r>
            <a:fld id="{724B7821-A64C-4C37-AF32-D79874C4836E}" type="slidenum">
              <a:rPr lang="en-GB" sz="800" noProof="1" smtClean="0">
                <a:solidFill>
                  <a:schemeClr val="bg2"/>
                </a:solidFill>
              </a:rPr>
              <a:t>‹#›</a:t>
            </a:fld>
            <a:endParaRPr lang="en-GB" sz="800" noProof="1">
              <a:solidFill>
                <a:schemeClr val="bg2"/>
              </a:solidFill>
            </a:endParaRPr>
          </a:p>
        </p:txBody>
      </p:sp>
      <p:sp>
        <p:nvSpPr>
          <p:cNvPr id="8" name="Text Box 38"/>
          <p:cNvSpPr txBox="1">
            <a:spLocks noChangeArrowheads="1"/>
          </p:cNvSpPr>
          <p:nvPr/>
        </p:nvSpPr>
        <p:spPr bwMode="auto">
          <a:xfrm>
            <a:off x="631825" y="6429375"/>
            <a:ext cx="50165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noProof="0" smtClean="0"/>
              <a:t>ESA UNCLASSIFIED - For Official Use</a:t>
            </a:r>
            <a:endParaRPr lang="en-GB" sz="800" noProof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9" r:id="rId1"/>
    <p:sldLayoutId id="2147483930" r:id="rId2"/>
    <p:sldLayoutId id="2147483931" r:id="rId3"/>
    <p:sldLayoutId id="2147483932" r:id="rId4"/>
    <p:sldLayoutId id="2147483933" r:id="rId5"/>
    <p:sldLayoutId id="2147483934" r:id="rId6"/>
    <p:sldLayoutId id="2147483935" r:id="rId7"/>
    <p:sldLayoutId id="2147483936" r:id="rId8"/>
    <p:sldLayoutId id="2147483937" r:id="rId9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AutoNum type="arabicPeriod"/>
        <a:defRPr sz="1600">
          <a:solidFill>
            <a:schemeClr val="bg2"/>
          </a:solidFill>
          <a:latin typeface="+mn-lt"/>
          <a:ea typeface="+mn-ea"/>
          <a:cs typeface="+mn-cs"/>
        </a:defRPr>
      </a:lvl1pPr>
      <a:lvl2pPr marL="1227138" indent="-4191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AutoNum type="alphaLcPeriod"/>
        <a:defRPr sz="1600">
          <a:solidFill>
            <a:schemeClr val="bg2"/>
          </a:solidFill>
          <a:latin typeface="+mn-lt"/>
        </a:defRPr>
      </a:lvl2pPr>
      <a:lvl3pPr marL="1825625" indent="-4191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3pPr>
      <a:lvl4pPr marL="2424113" indent="-4191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4pPr>
      <a:lvl5pPr marL="3022600" indent="-4191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5pPr>
      <a:lvl6pPr marL="3479800" indent="-4191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6pPr>
      <a:lvl7pPr marL="3937000" indent="-4191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7pPr>
      <a:lvl8pPr marL="4394200" indent="-4191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8pPr>
      <a:lvl9pPr marL="4851400" indent="-4191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63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587375" y="1827243"/>
            <a:ext cx="7972425" cy="2062103"/>
          </a:xfrm>
        </p:spPr>
        <p:txBody>
          <a:bodyPr/>
          <a:lstStyle/>
          <a:p>
            <a:r>
              <a:rPr lang="en-US" b="0" dirty="0" smtClean="0"/>
              <a:t>Leveraging</a:t>
            </a:r>
            <a:r>
              <a:rPr lang="en-US" dirty="0" smtClean="0"/>
              <a:t> System Performance Metrics </a:t>
            </a:r>
            <a:r>
              <a:rPr lang="en-US" b="0" dirty="0" smtClean="0"/>
              <a:t>and</a:t>
            </a:r>
            <a:r>
              <a:rPr lang="en-US" dirty="0" smtClean="0"/>
              <a:t> Execution Logs </a:t>
            </a:r>
            <a:r>
              <a:rPr lang="en-US" b="0" dirty="0" smtClean="0"/>
              <a:t>to</a:t>
            </a:r>
            <a:r>
              <a:rPr lang="en-US" dirty="0" smtClean="0"/>
              <a:t> </a:t>
            </a:r>
            <a:r>
              <a:rPr lang="en-US" b="0" dirty="0" smtClean="0"/>
              <a:t>Proactively</a:t>
            </a:r>
            <a:r>
              <a:rPr lang="en-US" dirty="0" smtClean="0"/>
              <a:t> Diagnose </a:t>
            </a:r>
            <a:r>
              <a:rPr lang="en-US" b="0" dirty="0" smtClean="0"/>
              <a:t>System</a:t>
            </a:r>
            <a:r>
              <a:rPr lang="en-US" dirty="0" smtClean="0"/>
              <a:t> </a:t>
            </a:r>
            <a:r>
              <a:rPr lang="en-US" b="0" dirty="0" smtClean="0"/>
              <a:t>of</a:t>
            </a:r>
            <a:r>
              <a:rPr lang="en-US" dirty="0" smtClean="0"/>
              <a:t> </a:t>
            </a:r>
            <a:r>
              <a:rPr lang="en-US" b="0" dirty="0" smtClean="0"/>
              <a:t>Systems</a:t>
            </a:r>
            <a:r>
              <a:rPr lang="en-US" dirty="0" smtClean="0"/>
              <a:t> Performance Issues</a:t>
            </a:r>
            <a:endParaRPr lang="en-GB" dirty="0"/>
          </a:p>
        </p:txBody>
      </p:sp>
      <p:sp>
        <p:nvSpPr>
          <p:cNvPr id="57368" name="Text Box 24"/>
          <p:cNvSpPr txBox="1">
            <a:spLocks noChangeArrowheads="1"/>
          </p:cNvSpPr>
          <p:nvPr/>
        </p:nvSpPr>
        <p:spPr bwMode="auto">
          <a:xfrm>
            <a:off x="614363" y="4025900"/>
            <a:ext cx="7889875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ts val="0"/>
              </a:spcBef>
            </a:pPr>
            <a:r>
              <a:rPr lang="en-GB" dirty="0" smtClean="0">
                <a:solidFill>
                  <a:schemeClr val="accent1"/>
                </a:solidFill>
              </a:rPr>
              <a:t>SOFTCOM-INT</a:t>
            </a:r>
          </a:p>
          <a:p>
            <a:pPr>
              <a:spcBef>
                <a:spcPts val="0"/>
              </a:spcBef>
            </a:pPr>
            <a:r>
              <a:rPr lang="en-GB" dirty="0" smtClean="0">
                <a:solidFill>
                  <a:schemeClr val="accent1"/>
                </a:solidFill>
              </a:rPr>
              <a:t/>
            </a:r>
            <a:br>
              <a:rPr lang="en-GB" dirty="0" smtClean="0">
                <a:solidFill>
                  <a:schemeClr val="accent1"/>
                </a:solidFill>
              </a:rPr>
            </a:br>
            <a:r>
              <a:rPr lang="en-GB" dirty="0" smtClean="0">
                <a:solidFill>
                  <a:schemeClr val="accent1"/>
                </a:solidFill>
              </a:rPr>
              <a:t>26/01/2016</a:t>
            </a:r>
            <a:endParaRPr lang="en-GB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study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1400" b="1" dirty="0" smtClean="0">
                <a:solidFill>
                  <a:srgbClr val="4D4F53"/>
                </a:solidFill>
              </a:rPr>
              <a:t>Leveraging </a:t>
            </a:r>
            <a:r>
              <a:rPr lang="en-GB" sz="1400" b="1" dirty="0">
                <a:solidFill>
                  <a:srgbClr val="4D4F53"/>
                </a:solidFill>
              </a:rPr>
              <a:t>System Performance Metrics and Execution </a:t>
            </a:r>
            <a:r>
              <a:rPr lang="en-GB" sz="1400" b="1" dirty="0" smtClean="0">
                <a:solidFill>
                  <a:srgbClr val="4D4F53"/>
                </a:solidFill>
              </a:rPr>
              <a:t>Logs to </a:t>
            </a:r>
            <a:r>
              <a:rPr lang="en-GB" sz="1400" b="1" dirty="0">
                <a:solidFill>
                  <a:srgbClr val="4D4F53"/>
                </a:solidFill>
              </a:rPr>
              <a:t>Proactively Diagnose System of Systems </a:t>
            </a:r>
            <a:r>
              <a:rPr lang="en-GB" sz="1400" b="1" dirty="0" smtClean="0">
                <a:solidFill>
                  <a:srgbClr val="4D4F53"/>
                </a:solidFill>
              </a:rPr>
              <a:t>Performance Issues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4D4F53"/>
              </a:solidFill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en-US" sz="1400" b="1" dirty="0" smtClean="0">
                <a:solidFill>
                  <a:srgbClr val="4D4F53"/>
                </a:solidFill>
              </a:rPr>
              <a:t>Analyse</a:t>
            </a:r>
            <a:r>
              <a:rPr lang="en-US" sz="1400" dirty="0" smtClean="0">
                <a:solidFill>
                  <a:srgbClr val="4D4F53"/>
                </a:solidFill>
              </a:rPr>
              <a:t> the approach proposed by Syer et </a:t>
            </a:r>
            <a:r>
              <a:rPr lang="en-US" sz="1400" dirty="0" smtClean="0">
                <a:solidFill>
                  <a:srgbClr val="4D4F53"/>
                </a:solidFill>
              </a:rPr>
              <a:t>al</a:t>
            </a:r>
            <a:r>
              <a:rPr lang="en-US" sz="1400" dirty="0" smtClean="0">
                <a:solidFill>
                  <a:srgbClr val="4D4F53"/>
                </a:solidFill>
              </a:rPr>
              <a:t>.</a:t>
            </a:r>
            <a:endParaRPr lang="en-US" sz="1400" dirty="0" smtClean="0">
              <a:solidFill>
                <a:srgbClr val="4D4F53"/>
              </a:solidFill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en-US" sz="1400" dirty="0" smtClean="0">
                <a:solidFill>
                  <a:srgbClr val="4D4F53"/>
                </a:solidFill>
              </a:rPr>
              <a:t>Build </a:t>
            </a:r>
            <a:r>
              <a:rPr lang="en-US" sz="1400" dirty="0" smtClean="0">
                <a:solidFill>
                  <a:srgbClr val="4D4F53"/>
                </a:solidFill>
              </a:rPr>
              <a:t>a </a:t>
            </a:r>
            <a:r>
              <a:rPr lang="en-US" sz="1400" b="1" dirty="0" smtClean="0">
                <a:solidFill>
                  <a:srgbClr val="4D4F53"/>
                </a:solidFill>
              </a:rPr>
              <a:t>prototype correlation engine </a:t>
            </a:r>
            <a:r>
              <a:rPr lang="en-US" sz="1400" dirty="0" smtClean="0">
                <a:solidFill>
                  <a:srgbClr val="4D4F53"/>
                </a:solidFill>
              </a:rPr>
              <a:t>based on that </a:t>
            </a:r>
            <a:r>
              <a:rPr lang="en-US" sz="1400" dirty="0" smtClean="0">
                <a:solidFill>
                  <a:srgbClr val="4D4F53"/>
                </a:solidFill>
              </a:rPr>
              <a:t>approach</a:t>
            </a:r>
            <a:endParaRPr lang="en-US" sz="1400" dirty="0" smtClean="0">
              <a:solidFill>
                <a:srgbClr val="4D4F53"/>
              </a:solidFill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en-US" sz="1400" dirty="0" smtClean="0">
                <a:solidFill>
                  <a:srgbClr val="4D4F53"/>
                </a:solidFill>
              </a:rPr>
              <a:t>Analyse the </a:t>
            </a:r>
            <a:r>
              <a:rPr lang="en-US" sz="1400" b="1" dirty="0" smtClean="0">
                <a:solidFill>
                  <a:srgbClr val="4D4F53"/>
                </a:solidFill>
              </a:rPr>
              <a:t>suitability</a:t>
            </a:r>
            <a:r>
              <a:rPr lang="en-US" sz="1400" dirty="0" smtClean="0">
                <a:solidFill>
                  <a:srgbClr val="4D4F53"/>
                </a:solidFill>
              </a:rPr>
              <a:t> of </a:t>
            </a:r>
            <a:r>
              <a:rPr lang="en-US" sz="1400" b="1" dirty="0" smtClean="0">
                <a:solidFill>
                  <a:srgbClr val="4D4F53"/>
                </a:solidFill>
              </a:rPr>
              <a:t>logs</a:t>
            </a:r>
            <a:r>
              <a:rPr lang="en-US" sz="1400" dirty="0" smtClean="0">
                <a:solidFill>
                  <a:srgbClr val="4D4F53"/>
                </a:solidFill>
              </a:rPr>
              <a:t> produced by </a:t>
            </a:r>
            <a:r>
              <a:rPr lang="en-GB" sz="1400" dirty="0" smtClean="0"/>
              <a:t>HSO-GI software</a:t>
            </a:r>
            <a:endParaRPr lang="en-US" sz="1400" dirty="0" smtClean="0">
              <a:solidFill>
                <a:srgbClr val="4D4F53"/>
              </a:solidFill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en-US" sz="1400" dirty="0" smtClean="0">
                <a:solidFill>
                  <a:srgbClr val="4D4F53"/>
                </a:solidFill>
              </a:rPr>
              <a:t>Apply </a:t>
            </a:r>
            <a:r>
              <a:rPr lang="en-US" sz="1400" dirty="0" smtClean="0">
                <a:solidFill>
                  <a:srgbClr val="4D4F53"/>
                </a:solidFill>
              </a:rPr>
              <a:t>the correlation engine on </a:t>
            </a:r>
            <a:r>
              <a:rPr lang="en-US" sz="1400" b="1" dirty="0" smtClean="0">
                <a:solidFill>
                  <a:srgbClr val="4D4F53"/>
                </a:solidFill>
              </a:rPr>
              <a:t>simulation </a:t>
            </a:r>
            <a:r>
              <a:rPr lang="en-US" sz="1400" b="1" dirty="0" smtClean="0">
                <a:solidFill>
                  <a:srgbClr val="4D4F53"/>
                </a:solidFill>
              </a:rPr>
              <a:t>applications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en-US" sz="1400" dirty="0" smtClean="0">
                <a:solidFill>
                  <a:srgbClr val="4D4F53"/>
                </a:solidFill>
              </a:rPr>
              <a:t>Apply the correlation engine </a:t>
            </a:r>
            <a:r>
              <a:rPr lang="en-US" sz="1400" b="1" dirty="0" smtClean="0">
                <a:solidFill>
                  <a:srgbClr val="4D4F53"/>
                </a:solidFill>
              </a:rPr>
              <a:t>HSO-GI software</a:t>
            </a:r>
            <a:r>
              <a:rPr lang="en-US" sz="1400" dirty="0" smtClean="0">
                <a:solidFill>
                  <a:srgbClr val="4D4F53"/>
                </a:solidFill>
              </a:rPr>
              <a:t> </a:t>
            </a:r>
            <a:endParaRPr lang="en-US" sz="1400" dirty="0">
              <a:solidFill>
                <a:srgbClr val="4D4F53"/>
              </a:solidFill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en-US" sz="1400" dirty="0" smtClean="0">
                <a:solidFill>
                  <a:srgbClr val="4D4F53"/>
                </a:solidFill>
              </a:rPr>
              <a:t>Apply the correlation engine </a:t>
            </a:r>
            <a:r>
              <a:rPr lang="en-US" sz="1400" dirty="0" smtClean="0">
                <a:solidFill>
                  <a:srgbClr val="4D4F53"/>
                </a:solidFill>
              </a:rPr>
              <a:t>on other </a:t>
            </a:r>
            <a:r>
              <a:rPr lang="en-US" sz="1400" b="1" dirty="0" smtClean="0">
                <a:solidFill>
                  <a:srgbClr val="4D4F53"/>
                </a:solidFill>
              </a:rPr>
              <a:t>real-world applications</a:t>
            </a:r>
            <a:endParaRPr lang="en-US" sz="1400" dirty="0" smtClean="0">
              <a:solidFill>
                <a:srgbClr val="4D4F53"/>
              </a:solidFill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en-US" sz="1400" dirty="0" smtClean="0">
                <a:solidFill>
                  <a:srgbClr val="4D4F53"/>
                </a:solidFill>
              </a:rPr>
              <a:t>Build </a:t>
            </a:r>
            <a:r>
              <a:rPr lang="en-US" sz="1400" dirty="0" smtClean="0">
                <a:solidFill>
                  <a:srgbClr val="4D4F53"/>
                </a:solidFill>
              </a:rPr>
              <a:t>a </a:t>
            </a:r>
            <a:r>
              <a:rPr lang="en-US" sz="1400" b="1" dirty="0" smtClean="0">
                <a:solidFill>
                  <a:srgbClr val="4D4F53"/>
                </a:solidFill>
              </a:rPr>
              <a:t>proactive</a:t>
            </a:r>
            <a:r>
              <a:rPr lang="en-US" sz="1400" dirty="0" smtClean="0">
                <a:solidFill>
                  <a:srgbClr val="4D4F53"/>
                </a:solidFill>
              </a:rPr>
              <a:t> </a:t>
            </a:r>
            <a:r>
              <a:rPr lang="en-US" sz="1400" b="1" dirty="0" smtClean="0">
                <a:solidFill>
                  <a:srgbClr val="4D4F53"/>
                </a:solidFill>
              </a:rPr>
              <a:t>error</a:t>
            </a:r>
            <a:r>
              <a:rPr lang="en-US" sz="1400" dirty="0" smtClean="0">
                <a:solidFill>
                  <a:srgbClr val="4D4F53"/>
                </a:solidFill>
              </a:rPr>
              <a:t> </a:t>
            </a:r>
            <a:r>
              <a:rPr lang="en-US" sz="1400" b="1" dirty="0" smtClean="0">
                <a:solidFill>
                  <a:srgbClr val="4D4F53"/>
                </a:solidFill>
              </a:rPr>
              <a:t>detection</a:t>
            </a:r>
            <a:r>
              <a:rPr lang="en-US" sz="1400" dirty="0" smtClean="0">
                <a:solidFill>
                  <a:srgbClr val="4D4F53"/>
                </a:solidFill>
              </a:rPr>
              <a:t> </a:t>
            </a:r>
            <a:r>
              <a:rPr lang="en-US" sz="1400" b="1" dirty="0" smtClean="0">
                <a:solidFill>
                  <a:srgbClr val="4D4F53"/>
                </a:solidFill>
              </a:rPr>
              <a:t>system</a:t>
            </a:r>
            <a:r>
              <a:rPr lang="en-US" sz="1400" dirty="0" smtClean="0">
                <a:solidFill>
                  <a:srgbClr val="4D4F53"/>
                </a:solidFill>
              </a:rPr>
              <a:t> </a:t>
            </a:r>
            <a:r>
              <a:rPr lang="en-US" sz="1400" b="1" dirty="0" smtClean="0">
                <a:solidFill>
                  <a:srgbClr val="4D4F53"/>
                </a:solidFill>
              </a:rPr>
              <a:t>prototype </a:t>
            </a:r>
            <a:r>
              <a:rPr lang="en-US" sz="1400" dirty="0" smtClean="0">
                <a:solidFill>
                  <a:srgbClr val="4D4F53"/>
                </a:solidFill>
              </a:rPr>
              <a:t>based on that approach</a:t>
            </a:r>
            <a:endParaRPr lang="en-GB" sz="1400" b="1" dirty="0">
              <a:solidFill>
                <a:srgbClr val="4D4F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0156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1309" y="3284275"/>
            <a:ext cx="3887788" cy="27069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performance counter monitor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400" dirty="0" smtClean="0">
                <a:solidFill>
                  <a:srgbClr val="4D4F53"/>
                </a:solidFill>
              </a:rPr>
              <a:t>An </a:t>
            </a:r>
            <a:r>
              <a:rPr lang="en-US" sz="1400" b="1" dirty="0" smtClean="0">
                <a:solidFill>
                  <a:srgbClr val="4D4F53"/>
                </a:solidFill>
              </a:rPr>
              <a:t>extensible</a:t>
            </a:r>
            <a:r>
              <a:rPr lang="en-US" sz="1400" dirty="0" smtClean="0">
                <a:solidFill>
                  <a:srgbClr val="4D4F53"/>
                </a:solidFill>
              </a:rPr>
              <a:t> tool that monitors </a:t>
            </a:r>
            <a:r>
              <a:rPr lang="en-US" sz="1400" b="1" dirty="0" smtClean="0">
                <a:solidFill>
                  <a:srgbClr val="4D4F53"/>
                </a:solidFill>
              </a:rPr>
              <a:t>performance</a:t>
            </a:r>
            <a:r>
              <a:rPr lang="en-US" sz="1400" dirty="0" smtClean="0">
                <a:solidFill>
                  <a:srgbClr val="4D4F53"/>
                </a:solidFill>
              </a:rPr>
              <a:t> </a:t>
            </a:r>
            <a:r>
              <a:rPr lang="en-US" sz="1400" b="1" dirty="0" smtClean="0">
                <a:solidFill>
                  <a:srgbClr val="4D4F53"/>
                </a:solidFill>
              </a:rPr>
              <a:t>counters</a:t>
            </a:r>
            <a:r>
              <a:rPr lang="en-US" sz="1400" dirty="0" smtClean="0">
                <a:solidFill>
                  <a:srgbClr val="4D4F53"/>
                </a:solidFill>
              </a:rPr>
              <a:t> using other external tools</a:t>
            </a:r>
          </a:p>
          <a:p>
            <a:pPr marL="0" indent="0">
              <a:buNone/>
            </a:pPr>
            <a:endParaRPr lang="en-US" sz="1400" dirty="0" smtClean="0">
              <a:solidFill>
                <a:srgbClr val="4D4F53"/>
              </a:solidFill>
            </a:endParaRPr>
          </a:p>
          <a:p>
            <a:pPr marL="0" indent="0">
              <a:buNone/>
            </a:pPr>
            <a:r>
              <a:rPr lang="en-US" sz="1400" dirty="0" smtClean="0">
                <a:solidFill>
                  <a:srgbClr val="4D4F53"/>
                </a:solidFill>
              </a:rPr>
              <a:t>Selects automatically </a:t>
            </a:r>
            <a:r>
              <a:rPr lang="en-US" sz="1400" b="1" dirty="0" smtClean="0">
                <a:solidFill>
                  <a:srgbClr val="4D4F53"/>
                </a:solidFill>
              </a:rPr>
              <a:t>the</a:t>
            </a:r>
            <a:r>
              <a:rPr lang="en-US" sz="1400" dirty="0" smtClean="0">
                <a:solidFill>
                  <a:srgbClr val="4D4F53"/>
                </a:solidFill>
              </a:rPr>
              <a:t> </a:t>
            </a:r>
            <a:r>
              <a:rPr lang="en-US" sz="1400" b="1" dirty="0" smtClean="0">
                <a:solidFill>
                  <a:srgbClr val="4D4F53"/>
                </a:solidFill>
              </a:rPr>
              <a:t>most</a:t>
            </a:r>
            <a:r>
              <a:rPr lang="en-US" sz="1400" dirty="0" smtClean="0">
                <a:solidFill>
                  <a:srgbClr val="4D4F53"/>
                </a:solidFill>
              </a:rPr>
              <a:t> </a:t>
            </a:r>
            <a:r>
              <a:rPr lang="en-US" sz="1400" b="1" dirty="0" smtClean="0">
                <a:solidFill>
                  <a:srgbClr val="4D4F53"/>
                </a:solidFill>
              </a:rPr>
              <a:t>suitable</a:t>
            </a:r>
            <a:r>
              <a:rPr lang="en-US" sz="1400" dirty="0" smtClean="0">
                <a:solidFill>
                  <a:srgbClr val="4D4F53"/>
                </a:solidFill>
              </a:rPr>
              <a:t> external tool to use</a:t>
            </a:r>
          </a:p>
          <a:p>
            <a:pPr marL="0" indent="0">
              <a:buNone/>
            </a:pPr>
            <a:endParaRPr lang="en-US" sz="1400" dirty="0" smtClean="0">
              <a:solidFill>
                <a:srgbClr val="4D4F53"/>
              </a:solidFill>
            </a:endParaRPr>
          </a:p>
          <a:p>
            <a:pPr marL="0" indent="0">
              <a:buNone/>
            </a:pPr>
            <a:r>
              <a:rPr lang="en-US" sz="1400" dirty="0" smtClean="0">
                <a:solidFill>
                  <a:srgbClr val="4D4F53"/>
                </a:solidFill>
              </a:rPr>
              <a:t>Can be extended to support </a:t>
            </a:r>
            <a:r>
              <a:rPr lang="en-US" sz="1400" b="1" dirty="0" smtClean="0">
                <a:solidFill>
                  <a:srgbClr val="4D4F53"/>
                </a:solidFill>
              </a:rPr>
              <a:t>more</a:t>
            </a:r>
            <a:r>
              <a:rPr lang="en-US" sz="1400" dirty="0" smtClean="0">
                <a:solidFill>
                  <a:srgbClr val="4D4F53"/>
                </a:solidFill>
              </a:rPr>
              <a:t> </a:t>
            </a:r>
            <a:r>
              <a:rPr lang="en-US" sz="1400" b="1" dirty="0" smtClean="0">
                <a:solidFill>
                  <a:srgbClr val="4D4F53"/>
                </a:solidFill>
              </a:rPr>
              <a:t>performance</a:t>
            </a:r>
            <a:r>
              <a:rPr lang="en-US" sz="1400" dirty="0" smtClean="0">
                <a:solidFill>
                  <a:srgbClr val="4D4F53"/>
                </a:solidFill>
              </a:rPr>
              <a:t> </a:t>
            </a:r>
            <a:r>
              <a:rPr lang="en-US" sz="1400" b="1" dirty="0" smtClean="0">
                <a:solidFill>
                  <a:srgbClr val="4D4F53"/>
                </a:solidFill>
              </a:rPr>
              <a:t>counters</a:t>
            </a:r>
          </a:p>
          <a:p>
            <a:pPr marL="0" indent="0">
              <a:buNone/>
            </a:pPr>
            <a:r>
              <a:rPr lang="en-US" sz="1400" b="1" dirty="0" smtClean="0">
                <a:solidFill>
                  <a:srgbClr val="4D4F53"/>
                </a:solidFill>
              </a:rPr>
              <a:t>Now</a:t>
            </a:r>
            <a:r>
              <a:rPr lang="en-US" sz="1400" dirty="0" smtClean="0">
                <a:solidFill>
                  <a:srgbClr val="4D4F53"/>
                </a:solidFill>
              </a:rPr>
              <a:t>: Used heap size</a:t>
            </a:r>
          </a:p>
          <a:p>
            <a:pPr marL="0" indent="0">
              <a:buNone/>
            </a:pPr>
            <a:endParaRPr lang="en-US" sz="1400" dirty="0">
              <a:solidFill>
                <a:srgbClr val="4D4F53"/>
              </a:solidFill>
            </a:endParaRPr>
          </a:p>
          <a:p>
            <a:pPr marL="0" indent="0">
              <a:buNone/>
            </a:pPr>
            <a:r>
              <a:rPr lang="en-US" sz="1400" dirty="0" smtClean="0">
                <a:solidFill>
                  <a:srgbClr val="4D4F53"/>
                </a:solidFill>
              </a:rPr>
              <a:t>Can be extended to use </a:t>
            </a:r>
            <a:r>
              <a:rPr lang="en-US" sz="1400" b="1" dirty="0" smtClean="0">
                <a:solidFill>
                  <a:srgbClr val="4D4F53"/>
                </a:solidFill>
              </a:rPr>
              <a:t>more</a:t>
            </a:r>
            <a:r>
              <a:rPr lang="en-US" sz="1400" dirty="0" smtClean="0">
                <a:solidFill>
                  <a:srgbClr val="4D4F53"/>
                </a:solidFill>
              </a:rPr>
              <a:t> </a:t>
            </a:r>
            <a:r>
              <a:rPr lang="en-US" sz="1400" b="1" dirty="0" smtClean="0">
                <a:solidFill>
                  <a:srgbClr val="4D4F53"/>
                </a:solidFill>
              </a:rPr>
              <a:t>external</a:t>
            </a:r>
            <a:r>
              <a:rPr lang="en-US" sz="1400" dirty="0" smtClean="0">
                <a:solidFill>
                  <a:srgbClr val="4D4F53"/>
                </a:solidFill>
              </a:rPr>
              <a:t> </a:t>
            </a:r>
            <a:r>
              <a:rPr lang="en-US" sz="1400" b="1" dirty="0" smtClean="0">
                <a:solidFill>
                  <a:srgbClr val="4D4F53"/>
                </a:solidFill>
              </a:rPr>
              <a:t>tools</a:t>
            </a:r>
          </a:p>
          <a:p>
            <a:pPr marL="0" indent="0">
              <a:buNone/>
            </a:pPr>
            <a:r>
              <a:rPr lang="en-US" sz="1400" b="1" dirty="0" smtClean="0">
                <a:solidFill>
                  <a:srgbClr val="4D4F53"/>
                </a:solidFill>
              </a:rPr>
              <a:t>Now</a:t>
            </a:r>
            <a:r>
              <a:rPr lang="en-US" sz="1400" dirty="0" smtClean="0">
                <a:solidFill>
                  <a:srgbClr val="4D4F53"/>
                </a:solidFill>
              </a:rPr>
              <a:t>: DTrace, JMX, /proc/id/maps, </a:t>
            </a:r>
            <a:r>
              <a:rPr lang="en-US" sz="1400" dirty="0" smtClean="0">
                <a:solidFill>
                  <a:srgbClr val="4D4F53"/>
                </a:solidFill>
              </a:rPr>
              <a:t>SystemTap</a:t>
            </a:r>
            <a:endParaRPr lang="en-US" sz="1400" dirty="0" smtClean="0">
              <a:solidFill>
                <a:srgbClr val="4D4F53"/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473" y="1673225"/>
            <a:ext cx="3887788" cy="2706950"/>
          </a:xfrm>
        </p:spPr>
      </p:pic>
    </p:spTree>
    <p:extLst>
      <p:ext uri="{BB962C8B-B14F-4D97-AF65-F5344CB8AC3E}">
        <p14:creationId xmlns:p14="http://schemas.microsoft.com/office/powerpoint/2010/main" val="232403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prototype correlation engine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400" dirty="0" smtClean="0"/>
              <a:t>A tool that that receives </a:t>
            </a:r>
            <a:r>
              <a:rPr lang="en-US" sz="1400" b="1" dirty="0" smtClean="0"/>
              <a:t>execution</a:t>
            </a:r>
            <a:r>
              <a:rPr lang="en-US" sz="1400" dirty="0" smtClean="0"/>
              <a:t> </a:t>
            </a:r>
            <a:r>
              <a:rPr lang="en-US" sz="1400" b="1" dirty="0" smtClean="0"/>
              <a:t>logs</a:t>
            </a:r>
            <a:r>
              <a:rPr lang="en-US" sz="1400" dirty="0" smtClean="0"/>
              <a:t> and </a:t>
            </a:r>
            <a:r>
              <a:rPr lang="en-US" sz="1400" b="1" dirty="0" smtClean="0"/>
              <a:t>performance</a:t>
            </a:r>
            <a:r>
              <a:rPr lang="en-US" sz="1400" dirty="0" smtClean="0"/>
              <a:t> </a:t>
            </a:r>
            <a:r>
              <a:rPr lang="en-US" sz="1400" b="1" dirty="0" smtClean="0"/>
              <a:t>counter</a:t>
            </a:r>
            <a:r>
              <a:rPr lang="en-US" sz="1400" dirty="0" smtClean="0"/>
              <a:t> </a:t>
            </a:r>
            <a:r>
              <a:rPr lang="en-US" sz="1400" b="1" dirty="0" smtClean="0"/>
              <a:t>samples</a:t>
            </a:r>
            <a:r>
              <a:rPr lang="en-US" sz="1400" dirty="0" smtClean="0"/>
              <a:t>, and diagnoses performance issues that are present in them based on the approach proposed by Syer </a:t>
            </a:r>
            <a:r>
              <a:rPr lang="en-US" sz="1400" dirty="0" smtClean="0"/>
              <a:t>et</a:t>
            </a:r>
            <a:r>
              <a:rPr lang="en-US" sz="1400" dirty="0"/>
              <a:t> </a:t>
            </a:r>
            <a:r>
              <a:rPr lang="en-US" sz="1400" dirty="0" smtClean="0"/>
              <a:t>al.</a:t>
            </a:r>
            <a:endParaRPr lang="en-US" sz="1400" dirty="0" smtClean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r>
              <a:rPr lang="en-US" sz="1400" dirty="0" smtClean="0"/>
              <a:t>Automatically tries </a:t>
            </a:r>
            <a:r>
              <a:rPr lang="en-US" sz="1400" b="1" dirty="0" smtClean="0"/>
              <a:t>different</a:t>
            </a:r>
            <a:r>
              <a:rPr lang="en-US" sz="1400" dirty="0" smtClean="0"/>
              <a:t> </a:t>
            </a:r>
            <a:r>
              <a:rPr lang="en-US" sz="1400" b="1" dirty="0" smtClean="0"/>
              <a:t>parameter</a:t>
            </a:r>
            <a:r>
              <a:rPr lang="en-US" sz="1400" dirty="0" smtClean="0"/>
              <a:t> </a:t>
            </a:r>
            <a:r>
              <a:rPr lang="en-US" sz="1400" b="1" dirty="0" smtClean="0"/>
              <a:t>sets</a:t>
            </a:r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r>
              <a:rPr lang="en-US" sz="1400" dirty="0" smtClean="0"/>
              <a:t>Calculates </a:t>
            </a:r>
            <a:r>
              <a:rPr lang="en-US" sz="1400" b="1" dirty="0" smtClean="0"/>
              <a:t>confidence</a:t>
            </a:r>
            <a:r>
              <a:rPr lang="en-US" sz="1400" dirty="0" smtClean="0"/>
              <a:t> </a:t>
            </a:r>
            <a:r>
              <a:rPr lang="en-US" sz="1400" b="1" dirty="0" smtClean="0"/>
              <a:t>values</a:t>
            </a:r>
            <a:endParaRPr lang="en-US" sz="1400" b="1" dirty="0" smtClean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106" y="1673225"/>
            <a:ext cx="3887788" cy="3499008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7692" y="3832225"/>
            <a:ext cx="3428982" cy="2304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505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5475" y="379076"/>
            <a:ext cx="6105525" cy="430887"/>
          </a:xfrm>
        </p:spPr>
        <p:txBody>
          <a:bodyPr/>
          <a:lstStyle/>
          <a:p>
            <a:r>
              <a:rPr lang="en-US" dirty="0" smtClean="0"/>
              <a:t>The </a:t>
            </a:r>
            <a:r>
              <a:rPr lang="en-US" dirty="0" smtClean="0"/>
              <a:t>spiker and the leaker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rgbClr val="4D4F53"/>
                </a:solidFill>
              </a:rPr>
              <a:t>The </a:t>
            </a:r>
            <a:r>
              <a:rPr lang="en-US" b="1" dirty="0" smtClean="0">
                <a:solidFill>
                  <a:srgbClr val="4D4F53"/>
                </a:solidFill>
              </a:rPr>
              <a:t>spiker</a:t>
            </a:r>
            <a:r>
              <a:rPr lang="en-US" dirty="0" smtClean="0">
                <a:solidFill>
                  <a:srgbClr val="4D4F53"/>
                </a:solidFill>
              </a:rPr>
              <a:t> is written in </a:t>
            </a:r>
            <a:r>
              <a:rPr lang="en-US" b="1" dirty="0" smtClean="0">
                <a:solidFill>
                  <a:srgbClr val="4D4F53"/>
                </a:solidFill>
              </a:rPr>
              <a:t>Java</a:t>
            </a:r>
            <a:r>
              <a:rPr lang="en-US" dirty="0" smtClean="0">
                <a:solidFill>
                  <a:srgbClr val="4D4F53"/>
                </a:solidFill>
              </a:rPr>
              <a:t> and causes </a:t>
            </a:r>
            <a:r>
              <a:rPr lang="en-US" b="1" dirty="0" smtClean="0">
                <a:solidFill>
                  <a:srgbClr val="4D4F53"/>
                </a:solidFill>
              </a:rPr>
              <a:t>memory</a:t>
            </a:r>
            <a:r>
              <a:rPr lang="en-US" dirty="0" smtClean="0">
                <a:solidFill>
                  <a:srgbClr val="4D4F53"/>
                </a:solidFill>
              </a:rPr>
              <a:t> </a:t>
            </a:r>
            <a:r>
              <a:rPr lang="en-US" b="1" dirty="0" smtClean="0">
                <a:solidFill>
                  <a:srgbClr val="4D4F53"/>
                </a:solidFill>
              </a:rPr>
              <a:t>spikes</a:t>
            </a:r>
          </a:p>
          <a:p>
            <a:pPr marL="0" indent="0">
              <a:buNone/>
            </a:pPr>
            <a:endParaRPr lang="en-US" dirty="0" smtClean="0">
              <a:solidFill>
                <a:srgbClr val="4D4F53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4D4F53"/>
                </a:solidFill>
              </a:rPr>
              <a:t>The </a:t>
            </a:r>
            <a:r>
              <a:rPr lang="en-US" b="1" dirty="0" smtClean="0">
                <a:solidFill>
                  <a:srgbClr val="4D4F53"/>
                </a:solidFill>
              </a:rPr>
              <a:t>leaker</a:t>
            </a:r>
            <a:r>
              <a:rPr lang="en-US" dirty="0" smtClean="0">
                <a:solidFill>
                  <a:srgbClr val="4D4F53"/>
                </a:solidFill>
              </a:rPr>
              <a:t> is written in </a:t>
            </a:r>
            <a:r>
              <a:rPr lang="en-US" b="1" dirty="0" smtClean="0">
                <a:solidFill>
                  <a:srgbClr val="4D4F53"/>
                </a:solidFill>
              </a:rPr>
              <a:t>C++ </a:t>
            </a:r>
            <a:r>
              <a:rPr lang="en-US" dirty="0" smtClean="0">
                <a:solidFill>
                  <a:srgbClr val="4D4F53"/>
                </a:solidFill>
              </a:rPr>
              <a:t>and causes </a:t>
            </a:r>
            <a:r>
              <a:rPr lang="en-US" b="1" dirty="0" smtClean="0">
                <a:solidFill>
                  <a:srgbClr val="4D4F53"/>
                </a:solidFill>
              </a:rPr>
              <a:t>memory</a:t>
            </a:r>
            <a:r>
              <a:rPr lang="en-US" dirty="0" smtClean="0">
                <a:solidFill>
                  <a:srgbClr val="4D4F53"/>
                </a:solidFill>
              </a:rPr>
              <a:t> </a:t>
            </a:r>
            <a:r>
              <a:rPr lang="en-US" b="1" dirty="0" smtClean="0">
                <a:solidFill>
                  <a:srgbClr val="4D4F53"/>
                </a:solidFill>
              </a:rPr>
              <a:t>leaks</a:t>
            </a:r>
          </a:p>
          <a:p>
            <a:pPr marL="0" indent="0">
              <a:buNone/>
            </a:pPr>
            <a:endParaRPr lang="en-US" dirty="0" smtClean="0">
              <a:solidFill>
                <a:srgbClr val="4D4F53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4D4F53"/>
                </a:solidFill>
              </a:rPr>
              <a:t>They both produce </a:t>
            </a:r>
            <a:r>
              <a:rPr lang="en-US" b="1" dirty="0" smtClean="0">
                <a:solidFill>
                  <a:srgbClr val="4D4F53"/>
                </a:solidFill>
              </a:rPr>
              <a:t>execution</a:t>
            </a:r>
            <a:r>
              <a:rPr lang="en-US" dirty="0" smtClean="0">
                <a:solidFill>
                  <a:srgbClr val="4D4F53"/>
                </a:solidFill>
              </a:rPr>
              <a:t> </a:t>
            </a:r>
            <a:r>
              <a:rPr lang="en-US" b="1" dirty="0" smtClean="0">
                <a:solidFill>
                  <a:srgbClr val="4D4F53"/>
                </a:solidFill>
              </a:rPr>
              <a:t>logs</a:t>
            </a:r>
          </a:p>
          <a:p>
            <a:pPr marL="0" indent="0">
              <a:buNone/>
            </a:pPr>
            <a:endParaRPr lang="en-US" dirty="0">
              <a:solidFill>
                <a:srgbClr val="4D4F53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4D4F53"/>
                </a:solidFill>
              </a:rPr>
              <a:t>They are both </a:t>
            </a:r>
            <a:r>
              <a:rPr lang="en-US" b="1" dirty="0" smtClean="0">
                <a:solidFill>
                  <a:srgbClr val="4D4F53"/>
                </a:solidFill>
              </a:rPr>
              <a:t>parameterisable</a:t>
            </a:r>
            <a:r>
              <a:rPr lang="en-US" dirty="0" smtClean="0">
                <a:solidFill>
                  <a:srgbClr val="4D4F53"/>
                </a:solidFill>
              </a:rPr>
              <a:t> for exploration purposes</a:t>
            </a:r>
            <a:endParaRPr lang="en-US" dirty="0">
              <a:solidFill>
                <a:srgbClr val="4D4F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7342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demo</a:t>
            </a:r>
            <a:endParaRPr lang="en-GB" dirty="0"/>
          </a:p>
        </p:txBody>
      </p:sp>
      <p:pic>
        <p:nvPicPr>
          <p:cNvPr id="5" name="Demo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86609" y="1673225"/>
            <a:ext cx="4785691" cy="4297485"/>
          </a:xfrm>
        </p:spPr>
      </p:pic>
    </p:spTree>
    <p:extLst>
      <p:ext uri="{BB962C8B-B14F-4D97-AF65-F5344CB8AC3E}">
        <p14:creationId xmlns:p14="http://schemas.microsoft.com/office/powerpoint/2010/main" val="4188069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tests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We ran </a:t>
            </a:r>
            <a:r>
              <a:rPr lang="en-US" b="1" dirty="0" smtClean="0"/>
              <a:t>~7,000 </a:t>
            </a:r>
            <a:r>
              <a:rPr lang="en-US" dirty="0" smtClean="0"/>
              <a:t>load tests on the </a:t>
            </a:r>
            <a:r>
              <a:rPr lang="en-US" b="1" dirty="0" smtClean="0"/>
              <a:t>spiker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We ran </a:t>
            </a:r>
            <a:r>
              <a:rPr lang="en-US" b="1" dirty="0" smtClean="0"/>
              <a:t>~3,000 </a:t>
            </a:r>
            <a:r>
              <a:rPr lang="en-US" dirty="0" smtClean="0"/>
              <a:t>load tests on the </a:t>
            </a:r>
            <a:r>
              <a:rPr lang="en-US" b="1" dirty="0" smtClean="0"/>
              <a:t>leaker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We ran </a:t>
            </a:r>
            <a:r>
              <a:rPr lang="en-US" b="1" dirty="0" smtClean="0"/>
              <a:t>~10 </a:t>
            </a:r>
            <a:r>
              <a:rPr lang="en-US" dirty="0" smtClean="0"/>
              <a:t>load tests on </a:t>
            </a:r>
            <a:r>
              <a:rPr lang="en-US" b="1" dirty="0" smtClean="0"/>
              <a:t>MySQL</a:t>
            </a:r>
            <a:r>
              <a:rPr lang="en-US" dirty="0" smtClean="0"/>
              <a:t> </a:t>
            </a:r>
            <a:r>
              <a:rPr lang="en-US" b="1" dirty="0" smtClean="0"/>
              <a:t>server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We ran </a:t>
            </a:r>
            <a:r>
              <a:rPr lang="en-US" b="1" dirty="0" smtClean="0"/>
              <a:t>~10 </a:t>
            </a:r>
            <a:r>
              <a:rPr lang="en-US" dirty="0" smtClean="0"/>
              <a:t>load tests on </a:t>
            </a:r>
            <a:r>
              <a:rPr lang="en-US" b="1" dirty="0" smtClean="0"/>
              <a:t>Apache</a:t>
            </a:r>
            <a:r>
              <a:rPr lang="en-US" dirty="0" smtClean="0"/>
              <a:t> </a:t>
            </a:r>
            <a:r>
              <a:rPr lang="en-US" b="1" dirty="0" smtClean="0"/>
              <a:t>Tomcat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4164759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engine and the spiker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76993683"/>
              </p:ext>
            </p:extLst>
          </p:nvPr>
        </p:nvGraphicFramePr>
        <p:xfrm>
          <a:off x="625475" y="1685290"/>
          <a:ext cx="3889376" cy="2966720"/>
        </p:xfrm>
        <a:graphic>
          <a:graphicData uri="http://schemas.openxmlformats.org/drawingml/2006/table">
            <a:tbl>
              <a:tblPr firstCol="1" bandCol="1">
                <a:tableStyleId>{5C22544A-7EE6-4342-B048-85BDC9FD1C3A}</a:tableStyleId>
              </a:tblPr>
              <a:tblGrid>
                <a:gridCol w="2051050"/>
                <a:gridCol w="1838326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Duration</a:t>
                      </a:r>
                      <a:endParaRPr lang="en-GB" sz="1400" b="0" dirty="0"/>
                    </a:p>
                  </a:txBody>
                  <a:tcPr marL="44986" marR="44986"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10 minutes</a:t>
                      </a:r>
                      <a:endParaRPr lang="en-GB" sz="1400" b="0" dirty="0"/>
                    </a:p>
                  </a:txBody>
                  <a:tcPr marL="44986" marR="44986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Sampling interval</a:t>
                      </a:r>
                      <a:endParaRPr lang="en-GB" sz="1400" b="0" dirty="0"/>
                    </a:p>
                  </a:txBody>
                  <a:tcPr marL="44986" marR="44986"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10 seconds</a:t>
                      </a:r>
                      <a:endParaRPr lang="en-GB" sz="1400" b="0" dirty="0"/>
                    </a:p>
                  </a:txBody>
                  <a:tcPr marL="44986" marR="44986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Spike size</a:t>
                      </a:r>
                      <a:endParaRPr lang="en-GB" sz="1400" b="0" dirty="0"/>
                    </a:p>
                  </a:txBody>
                  <a:tcPr marL="44986" marR="44986"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1KB</a:t>
                      </a:r>
                      <a:endParaRPr lang="en-GB" sz="1400" b="0" dirty="0"/>
                    </a:p>
                  </a:txBody>
                  <a:tcPr marL="44986" marR="44986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Number of log lines</a:t>
                      </a:r>
                      <a:endParaRPr lang="en-GB" sz="1400" b="0" dirty="0"/>
                    </a:p>
                  </a:txBody>
                  <a:tcPr marL="44986" marR="44986"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5,262</a:t>
                      </a:r>
                      <a:endParaRPr lang="en-GB" sz="1400" b="0" dirty="0"/>
                    </a:p>
                  </a:txBody>
                  <a:tcPr marL="44986" marR="44986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Number of samples</a:t>
                      </a:r>
                    </a:p>
                  </a:txBody>
                  <a:tcPr marL="44986" marR="44986"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60</a:t>
                      </a:r>
                      <a:endParaRPr lang="en-GB" sz="1400" b="0" dirty="0"/>
                    </a:p>
                  </a:txBody>
                  <a:tcPr marL="44986" marR="44986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Flagged events</a:t>
                      </a:r>
                    </a:p>
                  </a:txBody>
                  <a:tcPr marL="44986" marR="44986"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1</a:t>
                      </a:r>
                      <a:endParaRPr lang="en-GB" sz="1400" b="0" dirty="0"/>
                    </a:p>
                  </a:txBody>
                  <a:tcPr marL="44986" marR="44986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Reported lines</a:t>
                      </a:r>
                    </a:p>
                  </a:txBody>
                  <a:tcPr marL="44986" marR="44986"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1</a:t>
                      </a:r>
                      <a:endParaRPr lang="en-GB" sz="1400" b="0" dirty="0"/>
                    </a:p>
                  </a:txBody>
                  <a:tcPr marL="44986" marR="44986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Precision (%)</a:t>
                      </a:r>
                    </a:p>
                  </a:txBody>
                  <a:tcPr marL="44986" marR="44986"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100%</a:t>
                      </a:r>
                      <a:endParaRPr lang="en-GB" sz="1400" b="0" dirty="0"/>
                    </a:p>
                  </a:txBody>
                  <a:tcPr marL="44986" marR="44986"/>
                </a:tc>
              </a:tr>
            </a:tbl>
          </a:graphicData>
        </a:graphic>
      </p:graphicFrame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106" y="1685290"/>
            <a:ext cx="3887788" cy="3499008"/>
          </a:xfrm>
        </p:spPr>
      </p:pic>
    </p:spTree>
    <p:extLst>
      <p:ext uri="{BB962C8B-B14F-4D97-AF65-F5344CB8AC3E}">
        <p14:creationId xmlns:p14="http://schemas.microsoft.com/office/powerpoint/2010/main" val="1666379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engine and the spiker</a:t>
            </a:r>
            <a:endParaRPr lang="en-GB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91971470"/>
              </p:ext>
            </p:extLst>
          </p:nvPr>
        </p:nvGraphicFramePr>
        <p:xfrm>
          <a:off x="615950" y="1673225"/>
          <a:ext cx="7905750" cy="431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7932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engine and the leaker</a:t>
            </a:r>
            <a:endParaRPr lang="en-GB" dirty="0"/>
          </a:p>
        </p:txBody>
      </p:sp>
      <p:graphicFrame>
        <p:nvGraphicFramePr>
          <p:cNvPr id="6" name="Content Placeholder 3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298779654"/>
              </p:ext>
            </p:extLst>
          </p:nvPr>
        </p:nvGraphicFramePr>
        <p:xfrm>
          <a:off x="625475" y="1685290"/>
          <a:ext cx="3889376" cy="2966720"/>
        </p:xfrm>
        <a:graphic>
          <a:graphicData uri="http://schemas.openxmlformats.org/drawingml/2006/table">
            <a:tbl>
              <a:tblPr firstCol="1" bandCol="1">
                <a:tableStyleId>{5C22544A-7EE6-4342-B048-85BDC9FD1C3A}</a:tableStyleId>
              </a:tblPr>
              <a:tblGrid>
                <a:gridCol w="2051050"/>
                <a:gridCol w="1838326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Duration</a:t>
                      </a:r>
                      <a:endParaRPr lang="en-GB" sz="1400" b="0" dirty="0"/>
                    </a:p>
                  </a:txBody>
                  <a:tcPr marL="44986" marR="44986"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10 minutes</a:t>
                      </a:r>
                      <a:endParaRPr lang="en-GB" sz="1400" b="0" dirty="0"/>
                    </a:p>
                  </a:txBody>
                  <a:tcPr marL="44986" marR="44986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Sampling interval</a:t>
                      </a:r>
                      <a:endParaRPr lang="en-GB" sz="1400" b="0" dirty="0"/>
                    </a:p>
                  </a:txBody>
                  <a:tcPr marL="44986" marR="44986"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10 seconds</a:t>
                      </a:r>
                      <a:endParaRPr lang="en-GB" sz="1400" b="0" dirty="0"/>
                    </a:p>
                  </a:txBody>
                  <a:tcPr marL="44986" marR="44986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Leak size</a:t>
                      </a:r>
                      <a:endParaRPr lang="en-GB" sz="1400" b="0" dirty="0"/>
                    </a:p>
                  </a:txBody>
                  <a:tcPr marL="44986" marR="44986"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100B</a:t>
                      </a:r>
                      <a:endParaRPr lang="en-GB" sz="1400" b="0" dirty="0"/>
                    </a:p>
                  </a:txBody>
                  <a:tcPr marL="44986" marR="44986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Number of log lines</a:t>
                      </a:r>
                      <a:endParaRPr lang="en-GB" sz="1400" b="0" dirty="0"/>
                    </a:p>
                  </a:txBody>
                  <a:tcPr marL="44986" marR="44986"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5,735</a:t>
                      </a:r>
                      <a:endParaRPr lang="en-GB" sz="1400" b="0" dirty="0"/>
                    </a:p>
                  </a:txBody>
                  <a:tcPr marL="44986" marR="44986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Number of samples</a:t>
                      </a:r>
                    </a:p>
                  </a:txBody>
                  <a:tcPr marL="44986" marR="44986"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59</a:t>
                      </a:r>
                      <a:endParaRPr lang="en-GB" sz="1400" b="0" dirty="0"/>
                    </a:p>
                  </a:txBody>
                  <a:tcPr marL="44986" marR="44986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Flagged events</a:t>
                      </a:r>
                    </a:p>
                  </a:txBody>
                  <a:tcPr marL="44986" marR="44986"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1</a:t>
                      </a:r>
                      <a:endParaRPr lang="en-GB" sz="1400" b="0" dirty="0"/>
                    </a:p>
                  </a:txBody>
                  <a:tcPr marL="44986" marR="44986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Reported lines</a:t>
                      </a:r>
                    </a:p>
                  </a:txBody>
                  <a:tcPr marL="44986" marR="44986"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1</a:t>
                      </a:r>
                      <a:endParaRPr lang="en-GB" sz="1400" b="0" dirty="0"/>
                    </a:p>
                  </a:txBody>
                  <a:tcPr marL="44986" marR="44986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Precision (%)</a:t>
                      </a:r>
                    </a:p>
                  </a:txBody>
                  <a:tcPr marL="44986" marR="44986"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100%</a:t>
                      </a:r>
                      <a:endParaRPr lang="en-GB" sz="1400" b="0" dirty="0"/>
                    </a:p>
                  </a:txBody>
                  <a:tcPr marL="44986" marR="44986"/>
                </a:tc>
              </a:tr>
            </a:tbl>
          </a:graphicData>
        </a:graphic>
      </p:graphicFrame>
      <p:pic>
        <p:nvPicPr>
          <p:cNvPr id="4" name="Content Placeholder 3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106" y="1685290"/>
            <a:ext cx="3887788" cy="3499008"/>
          </a:xfrm>
        </p:spPr>
      </p:pic>
    </p:spTree>
    <p:extLst>
      <p:ext uri="{BB962C8B-B14F-4D97-AF65-F5344CB8AC3E}">
        <p14:creationId xmlns:p14="http://schemas.microsoft.com/office/powerpoint/2010/main" val="4130949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engine and the leaker</a:t>
            </a:r>
            <a:endParaRPr lang="en-GB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87811885"/>
              </p:ext>
            </p:extLst>
          </p:nvPr>
        </p:nvGraphicFramePr>
        <p:xfrm>
          <a:off x="615950" y="1673225"/>
          <a:ext cx="7905750" cy="431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40323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problem</a:t>
            </a:r>
            <a:endParaRPr lang="en-GB" dirty="0"/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>
                <a:solidFill>
                  <a:srgbClr val="4D4F53"/>
                </a:solidFill>
              </a:rPr>
              <a:t>Software systems </a:t>
            </a:r>
            <a:r>
              <a:rPr lang="en-US" dirty="0" smtClean="0">
                <a:solidFill>
                  <a:srgbClr val="4D4F53"/>
                </a:solidFill>
              </a:rPr>
              <a:t>might misuse </a:t>
            </a:r>
            <a:r>
              <a:rPr lang="en-US" b="1" dirty="0" smtClean="0">
                <a:solidFill>
                  <a:srgbClr val="4D4F53"/>
                </a:solidFill>
              </a:rPr>
              <a:t>resources</a:t>
            </a:r>
            <a:r>
              <a:rPr lang="en-US" dirty="0" smtClean="0">
                <a:solidFill>
                  <a:srgbClr val="4D4F53"/>
                </a:solidFill>
              </a:rPr>
              <a:t> (e.g. memory)</a:t>
            </a:r>
          </a:p>
          <a:p>
            <a:pPr marL="0" indent="0">
              <a:buNone/>
            </a:pPr>
            <a:endParaRPr lang="en-US" dirty="0" smtClean="0">
              <a:solidFill>
                <a:srgbClr val="4D4F53"/>
              </a:solidFill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rgbClr val="4D4F53"/>
                </a:solidFill>
              </a:rPr>
              <a:t>Performance analysts </a:t>
            </a:r>
            <a:r>
              <a:rPr lang="en-US" dirty="0" smtClean="0">
                <a:solidFill>
                  <a:srgbClr val="4D4F53"/>
                </a:solidFill>
              </a:rPr>
              <a:t>may</a:t>
            </a:r>
            <a:r>
              <a:rPr lang="en-US" b="1" dirty="0" smtClean="0">
                <a:solidFill>
                  <a:srgbClr val="4D4F53"/>
                </a:solidFill>
              </a:rPr>
              <a:t> </a:t>
            </a:r>
            <a:r>
              <a:rPr lang="en-US" dirty="0" smtClean="0">
                <a:solidFill>
                  <a:srgbClr val="4D4F53"/>
                </a:solidFill>
              </a:rPr>
              <a:t>run </a:t>
            </a:r>
            <a:r>
              <a:rPr lang="en-US" b="1" dirty="0" smtClean="0">
                <a:solidFill>
                  <a:srgbClr val="4D4F53"/>
                </a:solidFill>
              </a:rPr>
              <a:t>load</a:t>
            </a:r>
            <a:r>
              <a:rPr lang="en-US" dirty="0" smtClean="0">
                <a:solidFill>
                  <a:srgbClr val="4D4F53"/>
                </a:solidFill>
              </a:rPr>
              <a:t> </a:t>
            </a:r>
            <a:r>
              <a:rPr lang="en-US" b="1" dirty="0" smtClean="0">
                <a:solidFill>
                  <a:srgbClr val="4D4F53"/>
                </a:solidFill>
              </a:rPr>
              <a:t>tests</a:t>
            </a:r>
            <a:r>
              <a:rPr lang="en-US" dirty="0" smtClean="0">
                <a:solidFill>
                  <a:srgbClr val="4D4F53"/>
                </a:solidFill>
              </a:rPr>
              <a:t> in order to </a:t>
            </a:r>
            <a:r>
              <a:rPr lang="en-US" b="1" dirty="0" smtClean="0">
                <a:solidFill>
                  <a:srgbClr val="4D4F53"/>
                </a:solidFill>
              </a:rPr>
              <a:t>expose</a:t>
            </a:r>
            <a:r>
              <a:rPr lang="en-US" dirty="0" smtClean="0">
                <a:solidFill>
                  <a:srgbClr val="4D4F53"/>
                </a:solidFill>
              </a:rPr>
              <a:t> the problem</a:t>
            </a:r>
          </a:p>
          <a:p>
            <a:pPr marL="0" indent="0">
              <a:buNone/>
            </a:pPr>
            <a:endParaRPr lang="en-US" dirty="0" smtClean="0">
              <a:solidFill>
                <a:srgbClr val="4D4F53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4D4F53"/>
                </a:solidFill>
              </a:rPr>
              <a:t>They may plot </a:t>
            </a:r>
            <a:r>
              <a:rPr lang="en-US" b="1" dirty="0" smtClean="0">
                <a:solidFill>
                  <a:srgbClr val="4D4F53"/>
                </a:solidFill>
              </a:rPr>
              <a:t>resource</a:t>
            </a:r>
            <a:r>
              <a:rPr lang="en-US" dirty="0" smtClean="0">
                <a:solidFill>
                  <a:srgbClr val="4D4F53"/>
                </a:solidFill>
              </a:rPr>
              <a:t> </a:t>
            </a:r>
            <a:r>
              <a:rPr lang="en-US" b="1" dirty="0" smtClean="0">
                <a:solidFill>
                  <a:srgbClr val="4D4F53"/>
                </a:solidFill>
              </a:rPr>
              <a:t>usage</a:t>
            </a:r>
            <a:r>
              <a:rPr lang="en-US" dirty="0" smtClean="0">
                <a:solidFill>
                  <a:srgbClr val="4D4F53"/>
                </a:solidFill>
              </a:rPr>
              <a:t> over time in order</a:t>
            </a:r>
            <a:r>
              <a:rPr lang="en-US" b="1" dirty="0" smtClean="0">
                <a:solidFill>
                  <a:srgbClr val="4D4F53"/>
                </a:solidFill>
              </a:rPr>
              <a:t> </a:t>
            </a:r>
            <a:r>
              <a:rPr lang="en-US" dirty="0" smtClean="0">
                <a:solidFill>
                  <a:srgbClr val="4D4F53"/>
                </a:solidFill>
              </a:rPr>
              <a:t>to </a:t>
            </a:r>
            <a:r>
              <a:rPr lang="en-US" b="1" dirty="0" smtClean="0">
                <a:solidFill>
                  <a:srgbClr val="4D4F53"/>
                </a:solidFill>
              </a:rPr>
              <a:t>detect</a:t>
            </a:r>
            <a:r>
              <a:rPr lang="en-US" dirty="0" smtClean="0">
                <a:solidFill>
                  <a:srgbClr val="4D4F53"/>
                </a:solidFill>
              </a:rPr>
              <a:t> the problem</a:t>
            </a:r>
            <a:endParaRPr lang="en-US" dirty="0">
              <a:solidFill>
                <a:srgbClr val="4D4F53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4D4F53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4D4F53"/>
              </a:solidFill>
            </a:endParaRPr>
          </a:p>
          <a:p>
            <a:pPr marL="0" indent="0">
              <a:buNone/>
            </a:pPr>
            <a:endParaRPr lang="en-US" b="1" dirty="0" smtClean="0">
              <a:solidFill>
                <a:srgbClr val="4D4F53"/>
              </a:solidFill>
            </a:endParaRPr>
          </a:p>
          <a:p>
            <a:pPr marL="0" indent="0">
              <a:buNone/>
            </a:pPr>
            <a:endParaRPr lang="en-US" b="1" dirty="0" smtClean="0">
              <a:solidFill>
                <a:srgbClr val="4D4F53"/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rgbClr val="4D4F53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4D4F53"/>
                </a:solidFill>
              </a:rPr>
              <a:t>They need to manually</a:t>
            </a:r>
            <a:r>
              <a:rPr lang="en-US" b="1" dirty="0" smtClean="0">
                <a:solidFill>
                  <a:srgbClr val="4D4F53"/>
                </a:solidFill>
              </a:rPr>
              <a:t> review logs</a:t>
            </a:r>
            <a:r>
              <a:rPr lang="en-US" dirty="0" smtClean="0">
                <a:solidFill>
                  <a:srgbClr val="4D4F53"/>
                </a:solidFill>
              </a:rPr>
              <a:t> and </a:t>
            </a:r>
            <a:r>
              <a:rPr lang="en-US" b="1" dirty="0" smtClean="0">
                <a:solidFill>
                  <a:srgbClr val="4D4F53"/>
                </a:solidFill>
              </a:rPr>
              <a:t>resource usage</a:t>
            </a:r>
            <a:r>
              <a:rPr lang="en-US" dirty="0" smtClean="0">
                <a:solidFill>
                  <a:srgbClr val="4D4F53"/>
                </a:solidFill>
              </a:rPr>
              <a:t> in order to</a:t>
            </a:r>
            <a:r>
              <a:rPr lang="en-US" b="1" dirty="0" smtClean="0">
                <a:solidFill>
                  <a:srgbClr val="4D4F53"/>
                </a:solidFill>
              </a:rPr>
              <a:t> report</a:t>
            </a:r>
            <a:r>
              <a:rPr lang="en-US" dirty="0" smtClean="0">
                <a:solidFill>
                  <a:srgbClr val="4D4F53"/>
                </a:solidFill>
              </a:rPr>
              <a:t> the problem to </a:t>
            </a:r>
            <a:r>
              <a:rPr lang="en-US" b="1" dirty="0" smtClean="0">
                <a:solidFill>
                  <a:srgbClr val="4D4F53"/>
                </a:solidFill>
              </a:rPr>
              <a:t>developers</a:t>
            </a:r>
            <a:endParaRPr lang="en-US" sz="1400" dirty="0" smtClean="0">
              <a:solidFill>
                <a:srgbClr val="4D4F53"/>
              </a:solidFill>
            </a:endParaRPr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931433398"/>
              </p:ext>
            </p:extLst>
          </p:nvPr>
        </p:nvGraphicFramePr>
        <p:xfrm>
          <a:off x="2366824" y="3832224"/>
          <a:ext cx="2622826" cy="14522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Explosion 2 1"/>
          <p:cNvSpPr/>
          <p:nvPr/>
        </p:nvSpPr>
        <p:spPr>
          <a:xfrm>
            <a:off x="5522341" y="4032940"/>
            <a:ext cx="1936405" cy="1050785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/>
              <a:t>LEAK?</a:t>
            </a:r>
            <a:endParaRPr lang="en-GB" sz="1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8248868" y="6610191"/>
            <a:ext cx="27283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bg1">
                    <a:lumMod val="75000"/>
                  </a:schemeClr>
                </a:solidFill>
              </a:rPr>
              <a:t>V</a:t>
            </a:r>
            <a:endParaRPr lang="en-GB" sz="10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engine and Apache Tomcat</a:t>
            </a:r>
            <a:endParaRPr lang="en-GB" dirty="0"/>
          </a:p>
        </p:txBody>
      </p:sp>
      <p:graphicFrame>
        <p:nvGraphicFramePr>
          <p:cNvPr id="6" name="Content Placeholder 3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120292967"/>
              </p:ext>
            </p:extLst>
          </p:nvPr>
        </p:nvGraphicFramePr>
        <p:xfrm>
          <a:off x="625475" y="1685290"/>
          <a:ext cx="3889376" cy="2966720"/>
        </p:xfrm>
        <a:graphic>
          <a:graphicData uri="http://schemas.openxmlformats.org/drawingml/2006/table">
            <a:tbl>
              <a:tblPr firstCol="1" bandCol="1">
                <a:tableStyleId>{5C22544A-7EE6-4342-B048-85BDC9FD1C3A}</a:tableStyleId>
              </a:tblPr>
              <a:tblGrid>
                <a:gridCol w="2051050"/>
                <a:gridCol w="1838326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Duration</a:t>
                      </a:r>
                      <a:endParaRPr lang="en-GB" sz="1400" b="0" dirty="0"/>
                    </a:p>
                  </a:txBody>
                  <a:tcPr marL="44986" marR="44986"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10 minutes</a:t>
                      </a:r>
                      <a:endParaRPr lang="en-GB" sz="1400" b="0" dirty="0"/>
                    </a:p>
                  </a:txBody>
                  <a:tcPr marL="44986" marR="44986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Sampling interval</a:t>
                      </a:r>
                      <a:endParaRPr lang="en-GB" sz="1400" b="0" dirty="0"/>
                    </a:p>
                  </a:txBody>
                  <a:tcPr marL="44986" marR="44986"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2 </a:t>
                      </a:r>
                      <a:r>
                        <a:rPr lang="en-US" sz="1400" b="0" dirty="0" smtClean="0"/>
                        <a:t>seconds</a:t>
                      </a:r>
                      <a:endParaRPr lang="en-GB" sz="1400" b="0" dirty="0"/>
                    </a:p>
                  </a:txBody>
                  <a:tcPr marL="44986" marR="44986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Spike size</a:t>
                      </a:r>
                      <a:endParaRPr lang="en-GB" sz="1400" b="0" dirty="0"/>
                    </a:p>
                  </a:txBody>
                  <a:tcPr marL="44986" marR="44986"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100MB</a:t>
                      </a:r>
                      <a:endParaRPr lang="en-GB" sz="1400" b="0" dirty="0"/>
                    </a:p>
                  </a:txBody>
                  <a:tcPr marL="44986" marR="44986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Number of log lines</a:t>
                      </a:r>
                      <a:endParaRPr lang="en-GB" sz="1400" b="0" dirty="0"/>
                    </a:p>
                  </a:txBody>
                  <a:tcPr marL="44986" marR="44986"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8,911</a:t>
                      </a:r>
                      <a:endParaRPr lang="en-GB" sz="1400" b="0" dirty="0"/>
                    </a:p>
                  </a:txBody>
                  <a:tcPr marL="44986" marR="44986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Number of samples</a:t>
                      </a:r>
                    </a:p>
                  </a:txBody>
                  <a:tcPr marL="44986" marR="44986"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300</a:t>
                      </a:r>
                      <a:endParaRPr lang="en-GB" sz="1400" b="0" dirty="0"/>
                    </a:p>
                  </a:txBody>
                  <a:tcPr marL="44986" marR="44986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Flagged events</a:t>
                      </a:r>
                    </a:p>
                  </a:txBody>
                  <a:tcPr marL="44986" marR="44986"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24</a:t>
                      </a:r>
                      <a:endParaRPr lang="en-GB" sz="1400" b="0" dirty="0"/>
                    </a:p>
                  </a:txBody>
                  <a:tcPr marL="44986" marR="44986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Reported lines</a:t>
                      </a:r>
                    </a:p>
                  </a:txBody>
                  <a:tcPr marL="44986" marR="44986"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63</a:t>
                      </a:r>
                      <a:endParaRPr lang="en-GB" sz="1400" b="0" dirty="0"/>
                    </a:p>
                  </a:txBody>
                  <a:tcPr marL="44986" marR="44986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Precision (%)</a:t>
                      </a:r>
                    </a:p>
                  </a:txBody>
                  <a:tcPr marL="44986" marR="44986"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4.2%</a:t>
                      </a:r>
                      <a:endParaRPr lang="en-GB" sz="1400" b="0" dirty="0"/>
                    </a:p>
                  </a:txBody>
                  <a:tcPr marL="44986" marR="44986"/>
                </a:tc>
              </a:tr>
            </a:tbl>
          </a:graphicData>
        </a:graphic>
      </p:graphicFrame>
      <p:pic>
        <p:nvPicPr>
          <p:cNvPr id="4" name="Content Placeholder 3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6805" y="1685290"/>
            <a:ext cx="3887788" cy="3499008"/>
          </a:xfrm>
        </p:spPr>
      </p:pic>
    </p:spTree>
    <p:extLst>
      <p:ext uri="{BB962C8B-B14F-4D97-AF65-F5344CB8AC3E}">
        <p14:creationId xmlns:p14="http://schemas.microsoft.com/office/powerpoint/2010/main" val="704475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engine and Apache Tomcat</a:t>
            </a:r>
            <a:endParaRPr lang="en-GB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6205172"/>
              </p:ext>
            </p:extLst>
          </p:nvPr>
        </p:nvGraphicFramePr>
        <p:xfrm>
          <a:off x="615950" y="1673225"/>
          <a:ext cx="7905750" cy="431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44716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engine and MySQL server</a:t>
            </a:r>
            <a:endParaRPr lang="en-GB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55644441"/>
              </p:ext>
            </p:extLst>
          </p:nvPr>
        </p:nvGraphicFramePr>
        <p:xfrm>
          <a:off x="615950" y="1673225"/>
          <a:ext cx="7905750" cy="431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61982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engine and MySQL server</a:t>
            </a:r>
            <a:endParaRPr lang="en-GB" dirty="0"/>
          </a:p>
        </p:txBody>
      </p:sp>
      <p:graphicFrame>
        <p:nvGraphicFramePr>
          <p:cNvPr id="6" name="Content Placeholder 3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407110822"/>
              </p:ext>
            </p:extLst>
          </p:nvPr>
        </p:nvGraphicFramePr>
        <p:xfrm>
          <a:off x="625475" y="1685290"/>
          <a:ext cx="3889376" cy="2966720"/>
        </p:xfrm>
        <a:graphic>
          <a:graphicData uri="http://schemas.openxmlformats.org/drawingml/2006/table">
            <a:tbl>
              <a:tblPr firstCol="1" bandCol="1">
                <a:tableStyleId>{5C22544A-7EE6-4342-B048-85BDC9FD1C3A}</a:tableStyleId>
              </a:tblPr>
              <a:tblGrid>
                <a:gridCol w="2051050"/>
                <a:gridCol w="1838326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Duration</a:t>
                      </a:r>
                      <a:endParaRPr lang="en-GB" sz="1400" b="0" dirty="0"/>
                    </a:p>
                  </a:txBody>
                  <a:tcPr marL="44986" marR="44986"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10 minutes</a:t>
                      </a:r>
                      <a:endParaRPr lang="en-GB" sz="1400" b="0" dirty="0"/>
                    </a:p>
                  </a:txBody>
                  <a:tcPr marL="44986" marR="44986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Sampling interval</a:t>
                      </a:r>
                      <a:endParaRPr lang="en-GB" sz="1400" b="0" dirty="0"/>
                    </a:p>
                  </a:txBody>
                  <a:tcPr marL="44986" marR="44986"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2 seconds</a:t>
                      </a:r>
                      <a:endParaRPr lang="en-GB" sz="1400" b="0" dirty="0"/>
                    </a:p>
                  </a:txBody>
                  <a:tcPr marL="44986" marR="44986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Leak size</a:t>
                      </a:r>
                      <a:endParaRPr lang="en-GB" sz="1400" b="0" dirty="0"/>
                    </a:p>
                  </a:txBody>
                  <a:tcPr marL="44986" marR="44986"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10KB</a:t>
                      </a:r>
                      <a:endParaRPr lang="en-GB" sz="1400" b="0" dirty="0"/>
                    </a:p>
                  </a:txBody>
                  <a:tcPr marL="44986" marR="44986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Number of log lines</a:t>
                      </a:r>
                      <a:endParaRPr lang="en-GB" sz="1400" b="0" dirty="0"/>
                    </a:p>
                  </a:txBody>
                  <a:tcPr marL="44986" marR="44986"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36,097</a:t>
                      </a:r>
                      <a:endParaRPr lang="en-GB" sz="1400" b="0" dirty="0"/>
                    </a:p>
                  </a:txBody>
                  <a:tcPr marL="44986" marR="44986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Number of samples</a:t>
                      </a:r>
                    </a:p>
                  </a:txBody>
                  <a:tcPr marL="44986" marR="44986"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296</a:t>
                      </a:r>
                      <a:endParaRPr lang="en-GB" sz="1400" b="0" dirty="0"/>
                    </a:p>
                  </a:txBody>
                  <a:tcPr marL="44986" marR="44986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Flagged events</a:t>
                      </a:r>
                    </a:p>
                  </a:txBody>
                  <a:tcPr marL="44986" marR="44986"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3</a:t>
                      </a:r>
                      <a:endParaRPr lang="en-GB" sz="1400" b="0" dirty="0"/>
                    </a:p>
                  </a:txBody>
                  <a:tcPr marL="44986" marR="44986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Reported lines</a:t>
                      </a:r>
                    </a:p>
                  </a:txBody>
                  <a:tcPr marL="44986" marR="44986"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98</a:t>
                      </a:r>
                      <a:endParaRPr lang="en-GB" sz="1400" b="0" dirty="0"/>
                    </a:p>
                  </a:txBody>
                  <a:tcPr marL="44986" marR="44986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Precision (%)</a:t>
                      </a:r>
                    </a:p>
                  </a:txBody>
                  <a:tcPr marL="44986" marR="44986"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33.33%</a:t>
                      </a:r>
                      <a:endParaRPr lang="en-GB" sz="1400" b="0" dirty="0"/>
                    </a:p>
                  </a:txBody>
                  <a:tcPr marL="44986" marR="44986"/>
                </a:tc>
              </a:tr>
            </a:tbl>
          </a:graphicData>
        </a:graphic>
      </p:graphicFrame>
      <p:pic>
        <p:nvPicPr>
          <p:cNvPr id="4" name="Content Placeholder 3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6805" y="1685290"/>
            <a:ext cx="3887788" cy="3499008"/>
          </a:xfrm>
        </p:spPr>
      </p:pic>
    </p:spTree>
    <p:extLst>
      <p:ext uri="{BB962C8B-B14F-4D97-AF65-F5344CB8AC3E}">
        <p14:creationId xmlns:p14="http://schemas.microsoft.com/office/powerpoint/2010/main" val="3067010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summary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rgbClr val="4D4F53"/>
                </a:solidFill>
              </a:rPr>
              <a:t>We injected leaks and spikes into </a:t>
            </a:r>
            <a:r>
              <a:rPr lang="en-US" b="1" dirty="0" smtClean="0">
                <a:solidFill>
                  <a:srgbClr val="4D4F53"/>
                </a:solidFill>
              </a:rPr>
              <a:t>4 different applications</a:t>
            </a:r>
          </a:p>
          <a:p>
            <a:pPr marL="0" indent="0">
              <a:buNone/>
            </a:pPr>
            <a:endParaRPr lang="en-US" dirty="0">
              <a:solidFill>
                <a:srgbClr val="4D4F53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4D4F53"/>
                </a:solidFill>
              </a:rPr>
              <a:t>We ran over </a:t>
            </a:r>
            <a:r>
              <a:rPr lang="en-US" b="1" dirty="0" smtClean="0">
                <a:solidFill>
                  <a:srgbClr val="4D4F53"/>
                </a:solidFill>
              </a:rPr>
              <a:t>10,000 load tests</a:t>
            </a:r>
          </a:p>
          <a:p>
            <a:pPr marL="0" indent="0">
              <a:buNone/>
            </a:pPr>
            <a:endParaRPr lang="en-US" dirty="0">
              <a:solidFill>
                <a:srgbClr val="4D4F53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4D4F53"/>
                </a:solidFill>
              </a:rPr>
              <a:t>We ran tests that lasted between </a:t>
            </a:r>
            <a:r>
              <a:rPr lang="en-US" b="1" dirty="0" smtClean="0">
                <a:solidFill>
                  <a:srgbClr val="4D4F53"/>
                </a:solidFill>
              </a:rPr>
              <a:t>10</a:t>
            </a:r>
            <a:r>
              <a:rPr lang="en-US" dirty="0" smtClean="0">
                <a:solidFill>
                  <a:srgbClr val="4D4F53"/>
                </a:solidFill>
              </a:rPr>
              <a:t> and </a:t>
            </a:r>
            <a:r>
              <a:rPr lang="en-US" b="1" dirty="0" smtClean="0">
                <a:solidFill>
                  <a:srgbClr val="4D4F53"/>
                </a:solidFill>
              </a:rPr>
              <a:t>60</a:t>
            </a:r>
            <a:r>
              <a:rPr lang="en-US" dirty="0" smtClean="0">
                <a:solidFill>
                  <a:srgbClr val="4D4F53"/>
                </a:solidFill>
              </a:rPr>
              <a:t> </a:t>
            </a:r>
            <a:r>
              <a:rPr lang="en-US" b="1" dirty="0" smtClean="0">
                <a:solidFill>
                  <a:srgbClr val="4D4F53"/>
                </a:solidFill>
              </a:rPr>
              <a:t>minutes</a:t>
            </a:r>
          </a:p>
          <a:p>
            <a:pPr marL="0" indent="0">
              <a:buNone/>
            </a:pPr>
            <a:endParaRPr lang="en-US" dirty="0">
              <a:solidFill>
                <a:srgbClr val="4D4F53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4D4F53"/>
                </a:solidFill>
              </a:rPr>
              <a:t>We </a:t>
            </a:r>
            <a:r>
              <a:rPr lang="en-US" dirty="0" smtClean="0">
                <a:solidFill>
                  <a:srgbClr val="4D4F53"/>
                </a:solidFill>
              </a:rPr>
              <a:t>correctly diagnosed </a:t>
            </a:r>
            <a:r>
              <a:rPr lang="en-US" b="1" dirty="0" smtClean="0">
                <a:solidFill>
                  <a:srgbClr val="4D4F53"/>
                </a:solidFill>
              </a:rPr>
              <a:t>leaks</a:t>
            </a:r>
            <a:r>
              <a:rPr lang="en-US" dirty="0" smtClean="0">
                <a:solidFill>
                  <a:srgbClr val="4D4F53"/>
                </a:solidFill>
              </a:rPr>
              <a:t> between </a:t>
            </a:r>
            <a:r>
              <a:rPr lang="en-US" b="1" dirty="0" smtClean="0">
                <a:solidFill>
                  <a:srgbClr val="4D4F53"/>
                </a:solidFill>
              </a:rPr>
              <a:t>100B</a:t>
            </a:r>
            <a:r>
              <a:rPr lang="en-US" dirty="0" smtClean="0">
                <a:solidFill>
                  <a:srgbClr val="4D4F53"/>
                </a:solidFill>
              </a:rPr>
              <a:t> and </a:t>
            </a:r>
            <a:r>
              <a:rPr lang="en-US" b="1" dirty="0" smtClean="0">
                <a:solidFill>
                  <a:srgbClr val="4D4F53"/>
                </a:solidFill>
              </a:rPr>
              <a:t>10MB</a:t>
            </a:r>
          </a:p>
          <a:p>
            <a:pPr marL="0" indent="0">
              <a:buNone/>
            </a:pPr>
            <a:endParaRPr lang="en-US" dirty="0">
              <a:solidFill>
                <a:srgbClr val="4D4F53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4D4F53"/>
                </a:solidFill>
              </a:rPr>
              <a:t>We </a:t>
            </a:r>
            <a:r>
              <a:rPr lang="en-US" dirty="0">
                <a:solidFill>
                  <a:srgbClr val="4D4F53"/>
                </a:solidFill>
              </a:rPr>
              <a:t>correctly diagnosed </a:t>
            </a:r>
            <a:r>
              <a:rPr lang="en-US" b="1" dirty="0" smtClean="0">
                <a:solidFill>
                  <a:srgbClr val="4D4F53"/>
                </a:solidFill>
              </a:rPr>
              <a:t>spikes</a:t>
            </a:r>
            <a:r>
              <a:rPr lang="en-US" dirty="0" smtClean="0">
                <a:solidFill>
                  <a:srgbClr val="4D4F53"/>
                </a:solidFill>
              </a:rPr>
              <a:t> between </a:t>
            </a:r>
            <a:r>
              <a:rPr lang="en-US" b="1" dirty="0" smtClean="0">
                <a:solidFill>
                  <a:srgbClr val="4D4F53"/>
                </a:solidFill>
              </a:rPr>
              <a:t>1KB</a:t>
            </a:r>
            <a:r>
              <a:rPr lang="en-US" dirty="0" smtClean="0">
                <a:solidFill>
                  <a:srgbClr val="4D4F53"/>
                </a:solidFill>
              </a:rPr>
              <a:t> and </a:t>
            </a:r>
            <a:r>
              <a:rPr lang="en-US" b="1" dirty="0" smtClean="0">
                <a:solidFill>
                  <a:srgbClr val="4D4F53"/>
                </a:solidFill>
              </a:rPr>
              <a:t>100MB</a:t>
            </a:r>
          </a:p>
        </p:txBody>
      </p:sp>
    </p:spTree>
    <p:extLst>
      <p:ext uri="{BB962C8B-B14F-4D97-AF65-F5344CB8AC3E}">
        <p14:creationId xmlns:p14="http://schemas.microsoft.com/office/powerpoint/2010/main" val="518628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proactive error detection system prototype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600" dirty="0" smtClean="0">
                <a:solidFill>
                  <a:srgbClr val="4D4F53"/>
                </a:solidFill>
              </a:rPr>
              <a:t>Both execution logs and performance counters from a </a:t>
            </a:r>
            <a:r>
              <a:rPr lang="en-US" sz="1600" b="1" dirty="0" smtClean="0">
                <a:solidFill>
                  <a:srgbClr val="4D4F53"/>
                </a:solidFill>
              </a:rPr>
              <a:t>running</a:t>
            </a:r>
            <a:r>
              <a:rPr lang="en-US" sz="1600" dirty="0" smtClean="0">
                <a:solidFill>
                  <a:srgbClr val="4D4F53"/>
                </a:solidFill>
              </a:rPr>
              <a:t> </a:t>
            </a:r>
            <a:r>
              <a:rPr lang="en-US" sz="1600" b="1" dirty="0" smtClean="0">
                <a:solidFill>
                  <a:srgbClr val="4D4F53"/>
                </a:solidFill>
              </a:rPr>
              <a:t>application</a:t>
            </a:r>
            <a:r>
              <a:rPr lang="en-US" sz="1600" dirty="0" smtClean="0">
                <a:solidFill>
                  <a:srgbClr val="4D4F53"/>
                </a:solidFill>
              </a:rPr>
              <a:t> are </a:t>
            </a:r>
            <a:r>
              <a:rPr lang="en-US" sz="1600" b="1" dirty="0" smtClean="0">
                <a:solidFill>
                  <a:srgbClr val="4D4F53"/>
                </a:solidFill>
              </a:rPr>
              <a:t>periodically</a:t>
            </a:r>
            <a:r>
              <a:rPr lang="en-US" sz="1600" dirty="0" smtClean="0">
                <a:solidFill>
                  <a:srgbClr val="4D4F53"/>
                </a:solidFill>
              </a:rPr>
              <a:t> </a:t>
            </a:r>
            <a:r>
              <a:rPr lang="en-US" sz="1600" b="1" dirty="0" smtClean="0">
                <a:solidFill>
                  <a:srgbClr val="4D4F53"/>
                </a:solidFill>
              </a:rPr>
              <a:t>copied</a:t>
            </a:r>
            <a:r>
              <a:rPr lang="en-US" sz="1600" dirty="0" smtClean="0">
                <a:solidFill>
                  <a:srgbClr val="4D4F53"/>
                </a:solidFill>
              </a:rPr>
              <a:t> into a </a:t>
            </a:r>
            <a:r>
              <a:rPr lang="en-US" sz="1600" b="1" dirty="0" smtClean="0">
                <a:solidFill>
                  <a:srgbClr val="4D4F53"/>
                </a:solidFill>
              </a:rPr>
              <a:t>web</a:t>
            </a:r>
            <a:r>
              <a:rPr lang="en-US" sz="1600" dirty="0" smtClean="0">
                <a:solidFill>
                  <a:srgbClr val="4D4F53"/>
                </a:solidFill>
              </a:rPr>
              <a:t> </a:t>
            </a:r>
            <a:r>
              <a:rPr lang="en-US" sz="1600" b="1" dirty="0" smtClean="0">
                <a:solidFill>
                  <a:srgbClr val="4D4F53"/>
                </a:solidFill>
              </a:rPr>
              <a:t>accessible</a:t>
            </a:r>
            <a:r>
              <a:rPr lang="en-US" sz="1600" dirty="0" smtClean="0">
                <a:solidFill>
                  <a:srgbClr val="4D4F53"/>
                </a:solidFill>
              </a:rPr>
              <a:t> directory under </a:t>
            </a:r>
            <a:r>
              <a:rPr lang="en-US" sz="1600" b="1" dirty="0" smtClean="0">
                <a:solidFill>
                  <a:srgbClr val="4D4F53"/>
                </a:solidFill>
              </a:rPr>
              <a:t>well-known</a:t>
            </a:r>
            <a:r>
              <a:rPr lang="en-US" sz="1600" dirty="0" smtClean="0">
                <a:solidFill>
                  <a:srgbClr val="4D4F53"/>
                </a:solidFill>
              </a:rPr>
              <a:t> </a:t>
            </a:r>
            <a:r>
              <a:rPr lang="en-US" sz="1600" b="1" dirty="0" smtClean="0">
                <a:solidFill>
                  <a:srgbClr val="4D4F53"/>
                </a:solidFill>
              </a:rPr>
              <a:t>names</a:t>
            </a:r>
          </a:p>
          <a:p>
            <a:pPr marL="0" indent="0">
              <a:buNone/>
            </a:pPr>
            <a:endParaRPr lang="en-US" sz="1600" dirty="0" smtClean="0">
              <a:solidFill>
                <a:srgbClr val="4D4F53"/>
              </a:solidFill>
            </a:endParaRPr>
          </a:p>
          <a:p>
            <a:pPr marL="0" indent="0">
              <a:buNone/>
            </a:pPr>
            <a:r>
              <a:rPr lang="en-US" sz="1600" dirty="0" smtClean="0">
                <a:solidFill>
                  <a:srgbClr val="4D4F53"/>
                </a:solidFill>
              </a:rPr>
              <a:t>The files are periodically </a:t>
            </a:r>
            <a:r>
              <a:rPr lang="en-US" sz="1600" b="1" dirty="0" smtClean="0">
                <a:solidFill>
                  <a:srgbClr val="4D4F53"/>
                </a:solidFill>
              </a:rPr>
              <a:t>downloaded</a:t>
            </a:r>
            <a:r>
              <a:rPr lang="en-US" sz="1600" dirty="0" smtClean="0">
                <a:solidFill>
                  <a:srgbClr val="4D4F53"/>
                </a:solidFill>
              </a:rPr>
              <a:t>, and the approach is </a:t>
            </a:r>
            <a:r>
              <a:rPr lang="en-US" sz="1600" b="1" dirty="0" smtClean="0">
                <a:solidFill>
                  <a:srgbClr val="4D4F53"/>
                </a:solidFill>
              </a:rPr>
              <a:t>applied</a:t>
            </a:r>
            <a:r>
              <a:rPr lang="en-US" sz="1600" dirty="0" smtClean="0">
                <a:solidFill>
                  <a:srgbClr val="4D4F53"/>
                </a:solidFill>
              </a:rPr>
              <a:t> on them</a:t>
            </a:r>
          </a:p>
          <a:p>
            <a:pPr marL="0" indent="0">
              <a:buNone/>
            </a:pPr>
            <a:endParaRPr lang="en-US" sz="1600" dirty="0">
              <a:solidFill>
                <a:srgbClr val="4D4F53"/>
              </a:solidFill>
            </a:endParaRPr>
          </a:p>
          <a:p>
            <a:pPr marL="0" indent="0">
              <a:buNone/>
            </a:pPr>
            <a:r>
              <a:rPr lang="en-US" sz="1600" dirty="0" smtClean="0">
                <a:solidFill>
                  <a:srgbClr val="4D4F53"/>
                </a:solidFill>
              </a:rPr>
              <a:t>The results are </a:t>
            </a:r>
            <a:r>
              <a:rPr lang="en-US" sz="1600" b="1" dirty="0" smtClean="0">
                <a:solidFill>
                  <a:srgbClr val="4D4F53"/>
                </a:solidFill>
              </a:rPr>
              <a:t>reported</a:t>
            </a:r>
            <a:r>
              <a:rPr lang="en-US" sz="1600" dirty="0" smtClean="0">
                <a:solidFill>
                  <a:srgbClr val="4D4F53"/>
                </a:solidFill>
              </a:rPr>
              <a:t> and </a:t>
            </a:r>
            <a:r>
              <a:rPr lang="en-US" sz="1600" b="1" dirty="0" smtClean="0">
                <a:solidFill>
                  <a:srgbClr val="4D4F53"/>
                </a:solidFill>
              </a:rPr>
              <a:t>archived</a:t>
            </a:r>
            <a:r>
              <a:rPr lang="en-US" sz="1600" dirty="0" smtClean="0">
                <a:solidFill>
                  <a:srgbClr val="4D4F53"/>
                </a:solidFill>
              </a:rPr>
              <a:t> for future reference</a:t>
            </a:r>
            <a:endParaRPr lang="en-US" sz="1600" dirty="0">
              <a:solidFill>
                <a:srgbClr val="4D4F53"/>
              </a:solidFill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926" y="1673225"/>
            <a:ext cx="3887788" cy="1630486"/>
          </a:xfrm>
        </p:spPr>
      </p:pic>
    </p:spTree>
    <p:extLst>
      <p:ext uri="{BB962C8B-B14F-4D97-AF65-F5344CB8AC3E}">
        <p14:creationId xmlns:p14="http://schemas.microsoft.com/office/powerpoint/2010/main" val="365570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notes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rgbClr val="4D4F53"/>
                </a:solidFill>
              </a:rPr>
              <a:t>When there are no </a:t>
            </a:r>
            <a:r>
              <a:rPr lang="en-US" b="1" dirty="0" smtClean="0">
                <a:solidFill>
                  <a:srgbClr val="4D4F53"/>
                </a:solidFill>
              </a:rPr>
              <a:t>business</a:t>
            </a:r>
            <a:r>
              <a:rPr lang="en-US" dirty="0" smtClean="0">
                <a:solidFill>
                  <a:srgbClr val="4D4F53"/>
                </a:solidFill>
              </a:rPr>
              <a:t> </a:t>
            </a:r>
            <a:r>
              <a:rPr lang="en-US" b="1" dirty="0" smtClean="0">
                <a:solidFill>
                  <a:srgbClr val="4D4F53"/>
                </a:solidFill>
              </a:rPr>
              <a:t>processes</a:t>
            </a:r>
            <a:r>
              <a:rPr lang="en-US" dirty="0" smtClean="0">
                <a:solidFill>
                  <a:srgbClr val="4D4F53"/>
                </a:solidFill>
              </a:rPr>
              <a:t> </a:t>
            </a:r>
            <a:r>
              <a:rPr lang="en-US" dirty="0" smtClean="0">
                <a:solidFill>
                  <a:srgbClr val="4D4F53"/>
                </a:solidFill>
              </a:rPr>
              <a:t>(i.e. sequences of events that repeat over time), time-slice profiles look random.</a:t>
            </a:r>
          </a:p>
          <a:p>
            <a:pPr marL="0" indent="0">
              <a:buNone/>
            </a:pPr>
            <a:endParaRPr lang="en-GB" dirty="0">
              <a:solidFill>
                <a:srgbClr val="4D4F53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4D4F53"/>
                </a:solidFill>
              </a:rPr>
              <a:t>When too many </a:t>
            </a:r>
            <a:r>
              <a:rPr lang="en-US" b="1" dirty="0" smtClean="0">
                <a:solidFill>
                  <a:srgbClr val="4D4F53"/>
                </a:solidFill>
              </a:rPr>
              <a:t>threads</a:t>
            </a:r>
            <a:r>
              <a:rPr lang="en-US" dirty="0" smtClean="0">
                <a:solidFill>
                  <a:srgbClr val="4D4F53"/>
                </a:solidFill>
              </a:rPr>
              <a:t> write in the same log, time-slice profiles become </a:t>
            </a:r>
            <a:r>
              <a:rPr lang="en-US" b="1" dirty="0" smtClean="0">
                <a:solidFill>
                  <a:srgbClr val="4D4F53"/>
                </a:solidFill>
              </a:rPr>
              <a:t>too</a:t>
            </a:r>
            <a:r>
              <a:rPr lang="en-US" dirty="0" smtClean="0">
                <a:solidFill>
                  <a:srgbClr val="4D4F53"/>
                </a:solidFill>
              </a:rPr>
              <a:t> diverse.</a:t>
            </a:r>
          </a:p>
          <a:p>
            <a:pPr marL="0" indent="0">
              <a:buNone/>
            </a:pPr>
            <a:endParaRPr lang="en-US" dirty="0">
              <a:solidFill>
                <a:srgbClr val="4D4F53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4D4F53"/>
                </a:solidFill>
              </a:rPr>
              <a:t>When the </a:t>
            </a:r>
            <a:r>
              <a:rPr lang="en-US" b="1" dirty="0" smtClean="0">
                <a:solidFill>
                  <a:srgbClr val="4D4F53"/>
                </a:solidFill>
              </a:rPr>
              <a:t>frequency</a:t>
            </a:r>
            <a:r>
              <a:rPr lang="en-US" dirty="0" smtClean="0">
                <a:solidFill>
                  <a:srgbClr val="4D4F53"/>
                </a:solidFill>
              </a:rPr>
              <a:t> of a </a:t>
            </a:r>
            <a:r>
              <a:rPr lang="en-US" b="1" dirty="0" smtClean="0">
                <a:solidFill>
                  <a:srgbClr val="4D4F53"/>
                </a:solidFill>
              </a:rPr>
              <a:t>normal</a:t>
            </a:r>
            <a:r>
              <a:rPr lang="en-US" dirty="0" smtClean="0">
                <a:solidFill>
                  <a:srgbClr val="4D4F53"/>
                </a:solidFill>
              </a:rPr>
              <a:t> </a:t>
            </a:r>
            <a:r>
              <a:rPr lang="en-US" b="1" dirty="0" smtClean="0">
                <a:solidFill>
                  <a:srgbClr val="4D4F53"/>
                </a:solidFill>
              </a:rPr>
              <a:t>event</a:t>
            </a:r>
            <a:r>
              <a:rPr lang="en-US" dirty="0" smtClean="0">
                <a:solidFill>
                  <a:srgbClr val="4D4F53"/>
                </a:solidFill>
              </a:rPr>
              <a:t> is </a:t>
            </a:r>
            <a:r>
              <a:rPr lang="en-US" b="1" dirty="0" smtClean="0">
                <a:solidFill>
                  <a:srgbClr val="4D4F53"/>
                </a:solidFill>
              </a:rPr>
              <a:t>too</a:t>
            </a:r>
            <a:r>
              <a:rPr lang="en-US" dirty="0" smtClean="0">
                <a:solidFill>
                  <a:srgbClr val="4D4F53"/>
                </a:solidFill>
              </a:rPr>
              <a:t> </a:t>
            </a:r>
            <a:r>
              <a:rPr lang="en-US" b="1" dirty="0" smtClean="0">
                <a:solidFill>
                  <a:srgbClr val="4D4F53"/>
                </a:solidFill>
              </a:rPr>
              <a:t>high</a:t>
            </a:r>
            <a:r>
              <a:rPr lang="en-US" dirty="0" smtClean="0">
                <a:solidFill>
                  <a:srgbClr val="4D4F53"/>
                </a:solidFill>
              </a:rPr>
              <a:t>, it is incorrectly considered as overly influential.</a:t>
            </a:r>
          </a:p>
          <a:p>
            <a:pPr marL="0" indent="0">
              <a:buNone/>
            </a:pPr>
            <a:endParaRPr lang="en-US" dirty="0" smtClean="0">
              <a:solidFill>
                <a:srgbClr val="4D4F53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4D4F53"/>
                </a:solidFill>
              </a:rPr>
              <a:t>When the </a:t>
            </a:r>
            <a:r>
              <a:rPr lang="en-US" b="1" dirty="0" smtClean="0">
                <a:solidFill>
                  <a:srgbClr val="4D4F53"/>
                </a:solidFill>
              </a:rPr>
              <a:t>sampling</a:t>
            </a:r>
            <a:r>
              <a:rPr lang="en-US" dirty="0" smtClean="0">
                <a:solidFill>
                  <a:srgbClr val="4D4F53"/>
                </a:solidFill>
              </a:rPr>
              <a:t> </a:t>
            </a:r>
            <a:r>
              <a:rPr lang="en-US" b="1" dirty="0" smtClean="0">
                <a:solidFill>
                  <a:srgbClr val="4D4F53"/>
                </a:solidFill>
              </a:rPr>
              <a:t>interval</a:t>
            </a:r>
            <a:r>
              <a:rPr lang="en-US" dirty="0" smtClean="0">
                <a:solidFill>
                  <a:srgbClr val="4D4F53"/>
                </a:solidFill>
              </a:rPr>
              <a:t> is </a:t>
            </a:r>
            <a:r>
              <a:rPr lang="en-US" b="1" dirty="0" smtClean="0">
                <a:solidFill>
                  <a:srgbClr val="4D4F53"/>
                </a:solidFill>
              </a:rPr>
              <a:t>too</a:t>
            </a:r>
            <a:r>
              <a:rPr lang="en-US" dirty="0" smtClean="0">
                <a:solidFill>
                  <a:srgbClr val="4D4F53"/>
                </a:solidFill>
              </a:rPr>
              <a:t> </a:t>
            </a:r>
            <a:r>
              <a:rPr lang="en-US" b="1" dirty="0" smtClean="0">
                <a:solidFill>
                  <a:srgbClr val="4D4F53"/>
                </a:solidFill>
              </a:rPr>
              <a:t>long</a:t>
            </a:r>
            <a:r>
              <a:rPr lang="en-US" dirty="0" smtClean="0">
                <a:solidFill>
                  <a:srgbClr val="4D4F53"/>
                </a:solidFill>
              </a:rPr>
              <a:t>, time-slice profiles look too similar. When the sampling interval is </a:t>
            </a:r>
            <a:r>
              <a:rPr lang="en-US" b="1" dirty="0" smtClean="0">
                <a:solidFill>
                  <a:srgbClr val="4D4F53"/>
                </a:solidFill>
              </a:rPr>
              <a:t>too</a:t>
            </a:r>
            <a:r>
              <a:rPr lang="en-US" dirty="0" smtClean="0">
                <a:solidFill>
                  <a:srgbClr val="4D4F53"/>
                </a:solidFill>
              </a:rPr>
              <a:t> </a:t>
            </a:r>
            <a:r>
              <a:rPr lang="en-US" b="1" dirty="0" smtClean="0">
                <a:solidFill>
                  <a:srgbClr val="4D4F53"/>
                </a:solidFill>
              </a:rPr>
              <a:t>short</a:t>
            </a:r>
            <a:r>
              <a:rPr lang="en-US" dirty="0" smtClean="0">
                <a:solidFill>
                  <a:srgbClr val="4D4F53"/>
                </a:solidFill>
              </a:rPr>
              <a:t>, time-slice profiles look too different.</a:t>
            </a:r>
          </a:p>
          <a:p>
            <a:pPr marL="0" indent="0">
              <a:buNone/>
            </a:pPr>
            <a:endParaRPr lang="en-US" dirty="0">
              <a:solidFill>
                <a:srgbClr val="4D4F53"/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rgbClr val="4D4F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883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conclusions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4D4F53"/>
                </a:solidFill>
              </a:rPr>
              <a:t>The approach will most likely work.</a:t>
            </a:r>
          </a:p>
          <a:p>
            <a:pPr marL="0" indent="0">
              <a:buNone/>
            </a:pPr>
            <a:endParaRPr lang="en-US" dirty="0">
              <a:solidFill>
                <a:srgbClr val="4D4F53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4D4F53"/>
                </a:solidFill>
              </a:rPr>
              <a:t>The approach will most likely flag an event that is relevant to the problem.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rgbClr val="4D4F53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4D4F53"/>
                </a:solidFill>
              </a:rPr>
              <a:t>The approach will most likely also flag several events that have nothing to do with the problem.</a:t>
            </a:r>
          </a:p>
        </p:txBody>
      </p:sp>
    </p:spTree>
    <p:extLst>
      <p:ext uri="{BB962C8B-B14F-4D97-AF65-F5344CB8AC3E}">
        <p14:creationId xmlns:p14="http://schemas.microsoft.com/office/powerpoint/2010/main" val="2840334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study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1400" b="1" dirty="0" smtClean="0">
                <a:solidFill>
                  <a:srgbClr val="4D4F53"/>
                </a:solidFill>
              </a:rPr>
              <a:t>Leveraging </a:t>
            </a:r>
            <a:r>
              <a:rPr lang="en-GB" sz="1400" b="1" dirty="0">
                <a:solidFill>
                  <a:srgbClr val="4D4F53"/>
                </a:solidFill>
              </a:rPr>
              <a:t>System Performance Metrics and Execution </a:t>
            </a:r>
            <a:r>
              <a:rPr lang="en-GB" sz="1400" b="1" dirty="0" smtClean="0">
                <a:solidFill>
                  <a:srgbClr val="4D4F53"/>
                </a:solidFill>
              </a:rPr>
              <a:t>Logs to </a:t>
            </a:r>
            <a:r>
              <a:rPr lang="en-GB" sz="1400" b="1" dirty="0">
                <a:solidFill>
                  <a:srgbClr val="4D4F53"/>
                </a:solidFill>
              </a:rPr>
              <a:t>Proactively Diagnose System of Systems </a:t>
            </a:r>
            <a:r>
              <a:rPr lang="en-GB" sz="1400" b="1" dirty="0" smtClean="0">
                <a:solidFill>
                  <a:srgbClr val="4D4F53"/>
                </a:solidFill>
              </a:rPr>
              <a:t>Performance Issues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4D4F53"/>
              </a:solidFill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en-US" sz="1400" b="1" dirty="0" smtClean="0">
                <a:solidFill>
                  <a:srgbClr val="4D4F53"/>
                </a:solidFill>
              </a:rPr>
              <a:t>Analyse</a:t>
            </a:r>
            <a:r>
              <a:rPr lang="en-US" sz="1400" dirty="0" smtClean="0">
                <a:solidFill>
                  <a:srgbClr val="4D4F53"/>
                </a:solidFill>
              </a:rPr>
              <a:t> the approach proposed by Syer et </a:t>
            </a:r>
            <a:r>
              <a:rPr lang="en-US" sz="1400" dirty="0" smtClean="0">
                <a:solidFill>
                  <a:srgbClr val="4D4F53"/>
                </a:solidFill>
              </a:rPr>
              <a:t>al</a:t>
            </a:r>
            <a:r>
              <a:rPr lang="en-US" sz="1400" dirty="0" smtClean="0">
                <a:solidFill>
                  <a:srgbClr val="4D4F53"/>
                </a:solidFill>
              </a:rPr>
              <a:t>.</a:t>
            </a:r>
            <a:endParaRPr lang="en-US" sz="1400" dirty="0" smtClean="0">
              <a:solidFill>
                <a:srgbClr val="4D4F53"/>
              </a:solidFill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en-US" sz="1400" dirty="0" smtClean="0">
                <a:solidFill>
                  <a:srgbClr val="4D4F53"/>
                </a:solidFill>
              </a:rPr>
              <a:t>Build </a:t>
            </a:r>
            <a:r>
              <a:rPr lang="en-US" sz="1400" dirty="0" smtClean="0">
                <a:solidFill>
                  <a:srgbClr val="4D4F53"/>
                </a:solidFill>
              </a:rPr>
              <a:t>a </a:t>
            </a:r>
            <a:r>
              <a:rPr lang="en-US" sz="1400" b="1" dirty="0" smtClean="0">
                <a:solidFill>
                  <a:srgbClr val="4D4F53"/>
                </a:solidFill>
              </a:rPr>
              <a:t>prototype correlation engine </a:t>
            </a:r>
            <a:r>
              <a:rPr lang="en-US" sz="1400" dirty="0" smtClean="0">
                <a:solidFill>
                  <a:srgbClr val="4D4F53"/>
                </a:solidFill>
              </a:rPr>
              <a:t>based on that </a:t>
            </a:r>
            <a:r>
              <a:rPr lang="en-US" sz="1400" dirty="0" smtClean="0">
                <a:solidFill>
                  <a:srgbClr val="4D4F53"/>
                </a:solidFill>
              </a:rPr>
              <a:t>approach</a:t>
            </a:r>
            <a:endParaRPr lang="en-US" sz="1400" dirty="0" smtClean="0">
              <a:solidFill>
                <a:srgbClr val="4D4F53"/>
              </a:solidFill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en-US" sz="1400" dirty="0" smtClean="0">
                <a:solidFill>
                  <a:srgbClr val="4D4F53"/>
                </a:solidFill>
              </a:rPr>
              <a:t>Analyse the </a:t>
            </a:r>
            <a:r>
              <a:rPr lang="en-US" sz="1400" b="1" dirty="0" smtClean="0">
                <a:solidFill>
                  <a:srgbClr val="4D4F53"/>
                </a:solidFill>
              </a:rPr>
              <a:t>suitability</a:t>
            </a:r>
            <a:r>
              <a:rPr lang="en-US" sz="1400" dirty="0" smtClean="0">
                <a:solidFill>
                  <a:srgbClr val="4D4F53"/>
                </a:solidFill>
              </a:rPr>
              <a:t> of </a:t>
            </a:r>
            <a:r>
              <a:rPr lang="en-US" sz="1400" b="1" dirty="0" smtClean="0">
                <a:solidFill>
                  <a:srgbClr val="4D4F53"/>
                </a:solidFill>
              </a:rPr>
              <a:t>logs</a:t>
            </a:r>
            <a:r>
              <a:rPr lang="en-US" sz="1400" dirty="0" smtClean="0">
                <a:solidFill>
                  <a:srgbClr val="4D4F53"/>
                </a:solidFill>
              </a:rPr>
              <a:t> produced by </a:t>
            </a:r>
            <a:r>
              <a:rPr lang="en-GB" sz="1400" dirty="0" smtClean="0"/>
              <a:t>HSO-GI software</a:t>
            </a:r>
            <a:endParaRPr lang="en-US" sz="1400" dirty="0" smtClean="0">
              <a:solidFill>
                <a:srgbClr val="4D4F53"/>
              </a:solidFill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en-US" sz="1400" dirty="0" smtClean="0">
                <a:solidFill>
                  <a:srgbClr val="4D4F53"/>
                </a:solidFill>
              </a:rPr>
              <a:t>Apply </a:t>
            </a:r>
            <a:r>
              <a:rPr lang="en-US" sz="1400" dirty="0" smtClean="0">
                <a:solidFill>
                  <a:srgbClr val="4D4F53"/>
                </a:solidFill>
              </a:rPr>
              <a:t>the correlation engine on </a:t>
            </a:r>
            <a:r>
              <a:rPr lang="en-US" sz="1400" b="1" dirty="0" smtClean="0">
                <a:solidFill>
                  <a:srgbClr val="4D4F53"/>
                </a:solidFill>
              </a:rPr>
              <a:t>simulation </a:t>
            </a:r>
            <a:r>
              <a:rPr lang="en-US" sz="1400" b="1" dirty="0" smtClean="0">
                <a:solidFill>
                  <a:srgbClr val="4D4F53"/>
                </a:solidFill>
              </a:rPr>
              <a:t>applications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en-US" sz="1400" dirty="0" smtClean="0">
                <a:solidFill>
                  <a:srgbClr val="4D4F53"/>
                </a:solidFill>
              </a:rPr>
              <a:t>Apply the correlation engine </a:t>
            </a:r>
            <a:r>
              <a:rPr lang="en-US" sz="1400" b="1" dirty="0" smtClean="0">
                <a:solidFill>
                  <a:srgbClr val="4D4F53"/>
                </a:solidFill>
              </a:rPr>
              <a:t>HSO-GI software</a:t>
            </a:r>
            <a:r>
              <a:rPr lang="en-US" sz="1400" dirty="0" smtClean="0">
                <a:solidFill>
                  <a:srgbClr val="4D4F53"/>
                </a:solidFill>
              </a:rPr>
              <a:t> </a:t>
            </a:r>
            <a:endParaRPr lang="en-US" sz="1400" dirty="0">
              <a:solidFill>
                <a:srgbClr val="4D4F53"/>
              </a:solidFill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en-US" sz="1400" dirty="0" smtClean="0">
                <a:solidFill>
                  <a:srgbClr val="4D4F53"/>
                </a:solidFill>
              </a:rPr>
              <a:t>Apply the correlation engine </a:t>
            </a:r>
            <a:r>
              <a:rPr lang="en-US" sz="1400" dirty="0" smtClean="0">
                <a:solidFill>
                  <a:srgbClr val="4D4F53"/>
                </a:solidFill>
              </a:rPr>
              <a:t>on other </a:t>
            </a:r>
            <a:r>
              <a:rPr lang="en-US" sz="1400" b="1" dirty="0" smtClean="0">
                <a:solidFill>
                  <a:srgbClr val="4D4F53"/>
                </a:solidFill>
              </a:rPr>
              <a:t>real-world applications</a:t>
            </a:r>
            <a:endParaRPr lang="en-US" sz="1400" dirty="0" smtClean="0">
              <a:solidFill>
                <a:srgbClr val="4D4F53"/>
              </a:solidFill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en-US" sz="1400" dirty="0" smtClean="0">
                <a:solidFill>
                  <a:srgbClr val="4D4F53"/>
                </a:solidFill>
              </a:rPr>
              <a:t>Build </a:t>
            </a:r>
            <a:r>
              <a:rPr lang="en-US" sz="1400" dirty="0" smtClean="0">
                <a:solidFill>
                  <a:srgbClr val="4D4F53"/>
                </a:solidFill>
              </a:rPr>
              <a:t>a </a:t>
            </a:r>
            <a:r>
              <a:rPr lang="en-US" sz="1400" b="1" dirty="0" smtClean="0">
                <a:solidFill>
                  <a:srgbClr val="4D4F53"/>
                </a:solidFill>
              </a:rPr>
              <a:t>proactive</a:t>
            </a:r>
            <a:r>
              <a:rPr lang="en-US" sz="1400" dirty="0" smtClean="0">
                <a:solidFill>
                  <a:srgbClr val="4D4F53"/>
                </a:solidFill>
              </a:rPr>
              <a:t> </a:t>
            </a:r>
            <a:r>
              <a:rPr lang="en-US" sz="1400" b="1" dirty="0" smtClean="0">
                <a:solidFill>
                  <a:srgbClr val="4D4F53"/>
                </a:solidFill>
              </a:rPr>
              <a:t>error</a:t>
            </a:r>
            <a:r>
              <a:rPr lang="en-US" sz="1400" dirty="0" smtClean="0">
                <a:solidFill>
                  <a:srgbClr val="4D4F53"/>
                </a:solidFill>
              </a:rPr>
              <a:t> </a:t>
            </a:r>
            <a:r>
              <a:rPr lang="en-US" sz="1400" b="1" dirty="0" smtClean="0">
                <a:solidFill>
                  <a:srgbClr val="4D4F53"/>
                </a:solidFill>
              </a:rPr>
              <a:t>detection</a:t>
            </a:r>
            <a:r>
              <a:rPr lang="en-US" sz="1400" dirty="0" smtClean="0">
                <a:solidFill>
                  <a:srgbClr val="4D4F53"/>
                </a:solidFill>
              </a:rPr>
              <a:t> </a:t>
            </a:r>
            <a:r>
              <a:rPr lang="en-US" sz="1400" b="1" dirty="0" smtClean="0">
                <a:solidFill>
                  <a:srgbClr val="4D4F53"/>
                </a:solidFill>
              </a:rPr>
              <a:t>system</a:t>
            </a:r>
            <a:r>
              <a:rPr lang="en-US" sz="1400" dirty="0" smtClean="0">
                <a:solidFill>
                  <a:srgbClr val="4D4F53"/>
                </a:solidFill>
              </a:rPr>
              <a:t> </a:t>
            </a:r>
            <a:r>
              <a:rPr lang="en-US" sz="1400" b="1" dirty="0" smtClean="0">
                <a:solidFill>
                  <a:srgbClr val="4D4F53"/>
                </a:solidFill>
              </a:rPr>
              <a:t>prototype </a:t>
            </a:r>
            <a:r>
              <a:rPr lang="en-US" sz="1400" dirty="0" smtClean="0">
                <a:solidFill>
                  <a:srgbClr val="4D4F53"/>
                </a:solidFill>
              </a:rPr>
              <a:t>based on that approach</a:t>
            </a:r>
            <a:endParaRPr lang="en-GB" sz="1400" b="1" dirty="0">
              <a:solidFill>
                <a:srgbClr val="4D4F53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4281" y="2422186"/>
            <a:ext cx="6687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dirty="0" smtClean="0">
                <a:solidFill>
                  <a:srgbClr val="92D050"/>
                </a:solidFill>
                <a:sym typeface="Wingdings" panose="05000000000000000000" pitchFamily="2" charset="2"/>
              </a:rPr>
              <a:t></a:t>
            </a:r>
            <a:endParaRPr lang="en-GB" sz="4800" dirty="0">
              <a:solidFill>
                <a:srgbClr val="92D05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4280" y="5239964"/>
            <a:ext cx="6687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dirty="0" smtClean="0">
                <a:solidFill>
                  <a:srgbClr val="92D050"/>
                </a:solidFill>
                <a:sym typeface="Wingdings" panose="05000000000000000000" pitchFamily="2" charset="2"/>
              </a:rPr>
              <a:t></a:t>
            </a:r>
            <a:endParaRPr lang="en-GB" sz="4800" dirty="0">
              <a:solidFill>
                <a:srgbClr val="92D05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4280" y="2886267"/>
            <a:ext cx="6687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dirty="0" smtClean="0">
                <a:solidFill>
                  <a:srgbClr val="92D050"/>
                </a:solidFill>
                <a:sym typeface="Wingdings" panose="05000000000000000000" pitchFamily="2" charset="2"/>
              </a:rPr>
              <a:t></a:t>
            </a:r>
            <a:endParaRPr lang="en-GB" sz="4800" dirty="0">
              <a:solidFill>
                <a:srgbClr val="92D05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4280" y="3375708"/>
            <a:ext cx="6687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dirty="0" smtClean="0">
                <a:solidFill>
                  <a:srgbClr val="92D050"/>
                </a:solidFill>
                <a:sym typeface="Wingdings" panose="05000000000000000000" pitchFamily="2" charset="2"/>
              </a:rPr>
              <a:t></a:t>
            </a:r>
            <a:endParaRPr lang="en-GB" sz="4800" dirty="0">
              <a:solidFill>
                <a:srgbClr val="92D05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4279" y="3865149"/>
            <a:ext cx="6687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dirty="0" smtClean="0">
                <a:solidFill>
                  <a:srgbClr val="92D050"/>
                </a:solidFill>
                <a:sym typeface="Wingdings" panose="05000000000000000000" pitchFamily="2" charset="2"/>
              </a:rPr>
              <a:t></a:t>
            </a:r>
            <a:endParaRPr lang="en-GB" sz="4800" dirty="0">
              <a:solidFill>
                <a:srgbClr val="92D05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4278" y="4750523"/>
            <a:ext cx="6687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dirty="0" smtClean="0">
                <a:solidFill>
                  <a:srgbClr val="92D050"/>
                </a:solidFill>
                <a:sym typeface="Wingdings" panose="05000000000000000000" pitchFamily="2" charset="2"/>
              </a:rPr>
              <a:t></a:t>
            </a:r>
            <a:endParaRPr lang="en-GB" sz="4800" dirty="0">
              <a:solidFill>
                <a:srgbClr val="92D05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4276" y="4255288"/>
            <a:ext cx="57579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dirty="0" smtClean="0">
                <a:solidFill>
                  <a:srgbClr val="FF0000"/>
                </a:solidFill>
                <a:sym typeface="Wingdings" panose="05000000000000000000" pitchFamily="2" charset="2"/>
              </a:rPr>
              <a:t></a:t>
            </a:r>
            <a:endParaRPr lang="en-GB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6706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plans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Make it work on </a:t>
            </a:r>
            <a:r>
              <a:rPr lang="en-US" b="1" dirty="0" smtClean="0"/>
              <a:t>large</a:t>
            </a:r>
            <a:r>
              <a:rPr lang="en-US" dirty="0" smtClean="0"/>
              <a:t> </a:t>
            </a:r>
            <a:r>
              <a:rPr lang="en-US" b="1" dirty="0" smtClean="0"/>
              <a:t>data</a:t>
            </a:r>
            <a:r>
              <a:rPr lang="en-US" dirty="0" smtClean="0"/>
              <a:t> </a:t>
            </a:r>
            <a:r>
              <a:rPr lang="en-US" b="1" dirty="0" smtClean="0"/>
              <a:t>sets</a:t>
            </a:r>
          </a:p>
          <a:p>
            <a:pPr marL="1169988" lvl="1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Now</a:t>
            </a:r>
            <a:r>
              <a:rPr lang="en-US" dirty="0" smtClean="0"/>
              <a:t>: single-threaded (almost), all data in </a:t>
            </a:r>
            <a:r>
              <a:rPr lang="en-US" dirty="0" smtClean="0"/>
              <a:t>memory</a:t>
            </a:r>
          </a:p>
          <a:p>
            <a:pPr marL="884238" lvl="1" indent="0">
              <a:buNone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Implement a better alternative for the </a:t>
            </a:r>
            <a:r>
              <a:rPr lang="en-US" b="1" dirty="0" smtClean="0"/>
              <a:t>influence</a:t>
            </a:r>
            <a:r>
              <a:rPr lang="en-US" dirty="0" smtClean="0"/>
              <a:t> </a:t>
            </a:r>
            <a:r>
              <a:rPr lang="en-US" b="1" dirty="0" smtClean="0"/>
              <a:t>analysis</a:t>
            </a:r>
            <a:r>
              <a:rPr lang="en-US" dirty="0" smtClean="0"/>
              <a:t> phase</a:t>
            </a:r>
          </a:p>
          <a:p>
            <a:pPr marL="1169988" lvl="1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Now</a:t>
            </a:r>
            <a:r>
              <a:rPr lang="en-US" dirty="0" smtClean="0"/>
              <a:t>: blame too rare events</a:t>
            </a:r>
          </a:p>
          <a:p>
            <a:pPr marL="884238" lvl="1" indent="0">
              <a:buNone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Allow the user to provide </a:t>
            </a:r>
            <a:r>
              <a:rPr lang="en-US" b="1" dirty="0" smtClean="0"/>
              <a:t>feedback</a:t>
            </a:r>
            <a:endParaRPr lang="en-US" dirty="0"/>
          </a:p>
          <a:p>
            <a:pPr marL="1169988" lvl="1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Now</a:t>
            </a:r>
            <a:r>
              <a:rPr lang="en-US" dirty="0" smtClean="0"/>
              <a:t>: the time that user spends to further analyse the flagged events is wasted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417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paper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>
                <a:solidFill>
                  <a:srgbClr val="4D4F53"/>
                </a:solidFill>
              </a:rPr>
              <a:t>Leveraging Performance Counters and Execution Logs to Diagnose Memory-Related Performance Issues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>
              <a:solidFill>
                <a:srgbClr val="4D4F53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4D4F53"/>
                </a:solidFill>
              </a:rPr>
              <a:t>Published in 2013 by </a:t>
            </a:r>
            <a:r>
              <a:rPr lang="en-US" dirty="0" smtClean="0">
                <a:solidFill>
                  <a:srgbClr val="4D4F53"/>
                </a:solidFill>
              </a:rPr>
              <a:t>M. Syer, Z. Jiang, M. Nagappan, A. Hassan, M. Nasser and P. Flora </a:t>
            </a:r>
            <a:r>
              <a:rPr lang="en-US" dirty="0" smtClean="0">
                <a:solidFill>
                  <a:srgbClr val="4D4F53"/>
                </a:solidFill>
              </a:rPr>
              <a:t>at </a:t>
            </a:r>
            <a:r>
              <a:rPr lang="en-US" dirty="0" smtClean="0">
                <a:solidFill>
                  <a:srgbClr val="4D4F53"/>
                </a:solidFill>
              </a:rPr>
              <a:t>the International Conference on Software Maintenance</a:t>
            </a:r>
          </a:p>
          <a:p>
            <a:pPr marL="0" indent="0">
              <a:buNone/>
            </a:pPr>
            <a:endParaRPr lang="en-US" dirty="0">
              <a:solidFill>
                <a:srgbClr val="4D4F53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4D4F53"/>
                </a:solidFill>
              </a:rPr>
              <a:t>Proposes an automated approach that combines </a:t>
            </a:r>
            <a:r>
              <a:rPr lang="en-US" b="1" dirty="0" smtClean="0">
                <a:solidFill>
                  <a:srgbClr val="4D4F53"/>
                </a:solidFill>
              </a:rPr>
              <a:t>performance</a:t>
            </a:r>
            <a:r>
              <a:rPr lang="en-US" dirty="0" smtClean="0">
                <a:solidFill>
                  <a:srgbClr val="4D4F53"/>
                </a:solidFill>
              </a:rPr>
              <a:t> </a:t>
            </a:r>
            <a:r>
              <a:rPr lang="en-US" b="1" dirty="0" smtClean="0">
                <a:solidFill>
                  <a:srgbClr val="4D4F53"/>
                </a:solidFill>
              </a:rPr>
              <a:t>counters</a:t>
            </a:r>
            <a:r>
              <a:rPr lang="en-US" dirty="0" smtClean="0">
                <a:solidFill>
                  <a:srgbClr val="4D4F53"/>
                </a:solidFill>
              </a:rPr>
              <a:t> and </a:t>
            </a:r>
            <a:r>
              <a:rPr lang="en-US" b="1" dirty="0" smtClean="0">
                <a:solidFill>
                  <a:srgbClr val="4D4F53"/>
                </a:solidFill>
              </a:rPr>
              <a:t>execution</a:t>
            </a:r>
            <a:r>
              <a:rPr lang="en-US" dirty="0" smtClean="0">
                <a:solidFill>
                  <a:srgbClr val="4D4F53"/>
                </a:solidFill>
              </a:rPr>
              <a:t> </a:t>
            </a:r>
            <a:r>
              <a:rPr lang="en-US" b="1" dirty="0" smtClean="0">
                <a:solidFill>
                  <a:srgbClr val="4D4F53"/>
                </a:solidFill>
              </a:rPr>
              <a:t>logs</a:t>
            </a:r>
            <a:r>
              <a:rPr lang="en-US" dirty="0" smtClean="0">
                <a:solidFill>
                  <a:srgbClr val="4D4F53"/>
                </a:solidFill>
              </a:rPr>
              <a:t> to </a:t>
            </a:r>
            <a:r>
              <a:rPr lang="en-US" b="1" dirty="0" smtClean="0">
                <a:solidFill>
                  <a:srgbClr val="4D4F53"/>
                </a:solidFill>
              </a:rPr>
              <a:t>diagnose</a:t>
            </a:r>
            <a:r>
              <a:rPr lang="en-US" dirty="0" smtClean="0">
                <a:solidFill>
                  <a:srgbClr val="4D4F53"/>
                </a:solidFill>
              </a:rPr>
              <a:t> memory-related performance </a:t>
            </a:r>
            <a:r>
              <a:rPr lang="en-US" b="1" dirty="0" smtClean="0">
                <a:solidFill>
                  <a:srgbClr val="4D4F53"/>
                </a:solidFill>
              </a:rPr>
              <a:t>issues</a:t>
            </a:r>
            <a:r>
              <a:rPr lang="en-US" dirty="0" smtClean="0">
                <a:solidFill>
                  <a:srgbClr val="4D4F53"/>
                </a:solidFill>
              </a:rPr>
              <a:t> that appear in </a:t>
            </a:r>
            <a:r>
              <a:rPr lang="en-US" b="1" dirty="0" smtClean="0">
                <a:solidFill>
                  <a:srgbClr val="4D4F53"/>
                </a:solidFill>
              </a:rPr>
              <a:t>load</a:t>
            </a:r>
            <a:r>
              <a:rPr lang="en-US" dirty="0" smtClean="0">
                <a:solidFill>
                  <a:srgbClr val="4D4F53"/>
                </a:solidFill>
              </a:rPr>
              <a:t> </a:t>
            </a:r>
            <a:r>
              <a:rPr lang="en-US" b="1" dirty="0" smtClean="0">
                <a:solidFill>
                  <a:srgbClr val="4D4F53"/>
                </a:solidFill>
              </a:rPr>
              <a:t>tests</a:t>
            </a:r>
            <a:endParaRPr lang="en-US" b="1" dirty="0">
              <a:solidFill>
                <a:srgbClr val="4D4F53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4472937" y="4750249"/>
            <a:ext cx="3864947" cy="1240976"/>
            <a:chOff x="2162874" y="4871066"/>
            <a:chExt cx="4089746" cy="1294303"/>
          </a:xfrm>
        </p:grpSpPr>
        <p:sp>
          <p:nvSpPr>
            <p:cNvPr id="4" name="Rectangle 3"/>
            <p:cNvSpPr/>
            <p:nvPr/>
          </p:nvSpPr>
          <p:spPr>
            <a:xfrm>
              <a:off x="3171854" y="4888132"/>
              <a:ext cx="1881410" cy="127723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5" name="Straight Arrow Connector 4"/>
            <p:cNvCxnSpPr/>
            <p:nvPr/>
          </p:nvCxnSpPr>
          <p:spPr>
            <a:xfrm>
              <a:off x="2166199" y="5230035"/>
              <a:ext cx="1051139" cy="1"/>
            </a:xfrm>
            <a:prstGeom prst="straightConnector1">
              <a:avLst/>
            </a:prstGeom>
            <a:ln w="19050">
              <a:solidFill>
                <a:schemeClr val="bg1">
                  <a:lumMod val="50000"/>
                </a:schemeClr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TextBox 5"/>
            <p:cNvSpPr txBox="1"/>
            <p:nvPr/>
          </p:nvSpPr>
          <p:spPr>
            <a:xfrm>
              <a:off x="2166199" y="4871066"/>
              <a:ext cx="98135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Log lines</a:t>
              </a:r>
              <a:endParaRPr lang="en-GB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166199" y="5571939"/>
              <a:ext cx="95250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Samples</a:t>
              </a:r>
              <a:endParaRPr lang="en-GB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8" name="Straight Arrow Connector 7"/>
            <p:cNvCxnSpPr/>
            <p:nvPr/>
          </p:nvCxnSpPr>
          <p:spPr>
            <a:xfrm>
              <a:off x="2162874" y="5896275"/>
              <a:ext cx="1040037" cy="0"/>
            </a:xfrm>
            <a:prstGeom prst="straightConnector1">
              <a:avLst/>
            </a:prstGeom>
            <a:ln w="19050">
              <a:solidFill>
                <a:schemeClr val="bg1">
                  <a:lumMod val="50000"/>
                </a:schemeClr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/>
            <p:cNvCxnSpPr/>
            <p:nvPr/>
          </p:nvCxnSpPr>
          <p:spPr>
            <a:xfrm>
              <a:off x="5053264" y="5571939"/>
              <a:ext cx="1199356" cy="0"/>
            </a:xfrm>
            <a:prstGeom prst="straightConnector1">
              <a:avLst/>
            </a:prstGeom>
            <a:ln w="19050">
              <a:solidFill>
                <a:schemeClr val="bg1">
                  <a:lumMod val="50000"/>
                </a:schemeClr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5053264" y="5217137"/>
              <a:ext cx="11913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Influencers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86740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idea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GB" sz="2000" b="1" dirty="0" smtClean="0">
              <a:solidFill>
                <a:srgbClr val="4D4F53"/>
              </a:solidFill>
            </a:endParaRPr>
          </a:p>
          <a:p>
            <a:pPr marL="0" indent="0">
              <a:buNone/>
            </a:pPr>
            <a:r>
              <a:rPr lang="en-US" sz="2000" b="1" dirty="0" smtClean="0">
                <a:solidFill>
                  <a:srgbClr val="4D4F53"/>
                </a:solidFill>
              </a:rPr>
              <a:t>Identical system activity </a:t>
            </a:r>
            <a:r>
              <a:rPr lang="en-US" sz="2000" dirty="0" smtClean="0">
                <a:solidFill>
                  <a:srgbClr val="4D4F53"/>
                </a:solidFill>
              </a:rPr>
              <a:t>has</a:t>
            </a:r>
            <a:r>
              <a:rPr lang="en-US" sz="2000" b="1" dirty="0" smtClean="0">
                <a:solidFill>
                  <a:srgbClr val="4D4F53"/>
                </a:solidFill>
              </a:rPr>
              <a:t> identical impact </a:t>
            </a:r>
            <a:r>
              <a:rPr lang="en-US" sz="2000" dirty="0" smtClean="0">
                <a:solidFill>
                  <a:srgbClr val="4D4F53"/>
                </a:solidFill>
              </a:rPr>
              <a:t>on</a:t>
            </a:r>
            <a:r>
              <a:rPr lang="en-US" sz="2000" b="1" dirty="0" smtClean="0">
                <a:solidFill>
                  <a:srgbClr val="4D4F53"/>
                </a:solidFill>
              </a:rPr>
              <a:t> </a:t>
            </a:r>
            <a:r>
              <a:rPr lang="en-US" sz="2000" dirty="0" smtClean="0">
                <a:solidFill>
                  <a:srgbClr val="4D4F53"/>
                </a:solidFill>
              </a:rPr>
              <a:t>system</a:t>
            </a:r>
            <a:r>
              <a:rPr lang="en-US" sz="2000" b="1" dirty="0" smtClean="0">
                <a:solidFill>
                  <a:srgbClr val="4D4F53"/>
                </a:solidFill>
              </a:rPr>
              <a:t> </a:t>
            </a:r>
            <a:r>
              <a:rPr lang="en-US" sz="2000" dirty="0" smtClean="0">
                <a:solidFill>
                  <a:srgbClr val="4D4F53"/>
                </a:solidFill>
              </a:rPr>
              <a:t>resource</a:t>
            </a:r>
            <a:r>
              <a:rPr lang="en-US" sz="2000" b="1" dirty="0" smtClean="0">
                <a:solidFill>
                  <a:srgbClr val="4D4F53"/>
                </a:solidFill>
              </a:rPr>
              <a:t> </a:t>
            </a:r>
            <a:r>
              <a:rPr lang="en-US" sz="2000" dirty="0" smtClean="0">
                <a:solidFill>
                  <a:srgbClr val="4D4F53"/>
                </a:solidFill>
              </a:rPr>
              <a:t>usage</a:t>
            </a:r>
            <a:r>
              <a:rPr lang="en-US" sz="2000" b="1" dirty="0" smtClean="0">
                <a:solidFill>
                  <a:srgbClr val="4D4F53"/>
                </a:solidFill>
              </a:rPr>
              <a:t>.</a:t>
            </a:r>
          </a:p>
          <a:p>
            <a:pPr marL="0" indent="0">
              <a:buNone/>
            </a:pPr>
            <a:endParaRPr lang="en-GB" sz="2000" b="1" dirty="0">
              <a:solidFill>
                <a:srgbClr val="4D4F53"/>
              </a:solidFill>
            </a:endParaRPr>
          </a:p>
          <a:p>
            <a:pPr marL="0" indent="0">
              <a:buNone/>
            </a:pPr>
            <a:r>
              <a:rPr lang="en-GB" sz="2000" b="1" dirty="0" smtClean="0">
                <a:solidFill>
                  <a:srgbClr val="4D4F53"/>
                </a:solidFill>
              </a:rPr>
              <a:t>Similar </a:t>
            </a:r>
            <a:r>
              <a:rPr lang="en-GB" sz="2000" b="1" dirty="0">
                <a:solidFill>
                  <a:srgbClr val="4D4F53"/>
                </a:solidFill>
              </a:rPr>
              <a:t>system activity </a:t>
            </a:r>
            <a:r>
              <a:rPr lang="en-GB" sz="2000" dirty="0">
                <a:solidFill>
                  <a:srgbClr val="4D4F53"/>
                </a:solidFill>
              </a:rPr>
              <a:t>should</a:t>
            </a:r>
            <a:r>
              <a:rPr lang="en-GB" sz="2000" b="1" dirty="0">
                <a:solidFill>
                  <a:srgbClr val="4D4F53"/>
                </a:solidFill>
              </a:rPr>
              <a:t> </a:t>
            </a:r>
            <a:r>
              <a:rPr lang="en-GB" sz="2000" dirty="0">
                <a:solidFill>
                  <a:srgbClr val="4D4F53"/>
                </a:solidFill>
              </a:rPr>
              <a:t>have</a:t>
            </a:r>
            <a:r>
              <a:rPr lang="en-GB" sz="2000" b="1" dirty="0">
                <a:solidFill>
                  <a:srgbClr val="4D4F53"/>
                </a:solidFill>
              </a:rPr>
              <a:t> similar impact </a:t>
            </a:r>
            <a:r>
              <a:rPr lang="en-GB" sz="2000" dirty="0">
                <a:solidFill>
                  <a:srgbClr val="4D4F53"/>
                </a:solidFill>
              </a:rPr>
              <a:t>on</a:t>
            </a:r>
            <a:r>
              <a:rPr lang="en-GB" sz="2000" b="1" dirty="0">
                <a:solidFill>
                  <a:srgbClr val="4D4F53"/>
                </a:solidFill>
              </a:rPr>
              <a:t> </a:t>
            </a:r>
            <a:r>
              <a:rPr lang="en-GB" sz="2000" dirty="0">
                <a:solidFill>
                  <a:srgbClr val="4D4F53"/>
                </a:solidFill>
              </a:rPr>
              <a:t>the</a:t>
            </a:r>
            <a:r>
              <a:rPr lang="en-GB" sz="2000" b="1" dirty="0">
                <a:solidFill>
                  <a:srgbClr val="4D4F53"/>
                </a:solidFill>
              </a:rPr>
              <a:t> </a:t>
            </a:r>
            <a:r>
              <a:rPr lang="en-GB" sz="2000" dirty="0">
                <a:solidFill>
                  <a:srgbClr val="4D4F53"/>
                </a:solidFill>
              </a:rPr>
              <a:t>system</a:t>
            </a:r>
            <a:r>
              <a:rPr lang="en-GB" sz="2000" b="1" dirty="0">
                <a:solidFill>
                  <a:srgbClr val="4D4F53"/>
                </a:solidFill>
              </a:rPr>
              <a:t> </a:t>
            </a:r>
            <a:r>
              <a:rPr lang="en-GB" sz="2000" dirty="0">
                <a:solidFill>
                  <a:srgbClr val="4D4F53"/>
                </a:solidFill>
              </a:rPr>
              <a:t>resource</a:t>
            </a:r>
            <a:r>
              <a:rPr lang="en-GB" sz="2000" b="1" dirty="0">
                <a:solidFill>
                  <a:srgbClr val="4D4F53"/>
                </a:solidFill>
              </a:rPr>
              <a:t> </a:t>
            </a:r>
            <a:r>
              <a:rPr lang="en-GB" sz="2000" dirty="0">
                <a:solidFill>
                  <a:srgbClr val="4D4F53"/>
                </a:solidFill>
              </a:rPr>
              <a:t>usage.</a:t>
            </a:r>
          </a:p>
          <a:p>
            <a:pPr marL="0" indent="0">
              <a:buNone/>
            </a:pPr>
            <a:endParaRPr lang="en-GB" sz="2000" dirty="0">
              <a:solidFill>
                <a:srgbClr val="4D4F53"/>
              </a:solidFill>
            </a:endParaRPr>
          </a:p>
          <a:p>
            <a:pPr marL="0" indent="0">
              <a:buNone/>
            </a:pPr>
            <a:r>
              <a:rPr lang="en-GB" sz="2000" dirty="0">
                <a:solidFill>
                  <a:srgbClr val="4D4F53"/>
                </a:solidFill>
              </a:rPr>
              <a:t>Whatever</a:t>
            </a:r>
            <a:r>
              <a:rPr lang="en-GB" sz="2000" b="1" dirty="0">
                <a:solidFill>
                  <a:srgbClr val="4D4F53"/>
                </a:solidFill>
              </a:rPr>
              <a:t> invalidates </a:t>
            </a:r>
            <a:r>
              <a:rPr lang="en-GB" sz="2000" dirty="0">
                <a:solidFill>
                  <a:srgbClr val="4D4F53"/>
                </a:solidFill>
              </a:rPr>
              <a:t>that,</a:t>
            </a:r>
            <a:r>
              <a:rPr lang="en-GB" sz="2000" b="1" dirty="0">
                <a:solidFill>
                  <a:srgbClr val="4D4F53"/>
                </a:solidFill>
              </a:rPr>
              <a:t> </a:t>
            </a:r>
            <a:r>
              <a:rPr lang="en-GB" sz="2000" dirty="0">
                <a:solidFill>
                  <a:srgbClr val="4D4F53"/>
                </a:solidFill>
              </a:rPr>
              <a:t>might</a:t>
            </a:r>
            <a:r>
              <a:rPr lang="en-GB" sz="2000" b="1" dirty="0">
                <a:solidFill>
                  <a:srgbClr val="4D4F53"/>
                </a:solidFill>
              </a:rPr>
              <a:t> </a:t>
            </a:r>
            <a:r>
              <a:rPr lang="en-GB" sz="2000" dirty="0">
                <a:solidFill>
                  <a:srgbClr val="4D4F53"/>
                </a:solidFill>
              </a:rPr>
              <a:t>be</a:t>
            </a:r>
            <a:r>
              <a:rPr lang="en-GB" sz="2000" b="1" dirty="0">
                <a:solidFill>
                  <a:srgbClr val="4D4F53"/>
                </a:solidFill>
              </a:rPr>
              <a:t> </a:t>
            </a:r>
            <a:r>
              <a:rPr lang="en-GB" sz="2000" dirty="0">
                <a:solidFill>
                  <a:srgbClr val="4D4F53"/>
                </a:solidFill>
              </a:rPr>
              <a:t>the</a:t>
            </a:r>
            <a:r>
              <a:rPr lang="en-GB" sz="2000" b="1" dirty="0">
                <a:solidFill>
                  <a:srgbClr val="4D4F53"/>
                </a:solidFill>
              </a:rPr>
              <a:t> source </a:t>
            </a:r>
            <a:r>
              <a:rPr lang="en-GB" sz="2000" dirty="0">
                <a:solidFill>
                  <a:srgbClr val="4D4F53"/>
                </a:solidFill>
              </a:rPr>
              <a:t>of </a:t>
            </a:r>
            <a:r>
              <a:rPr lang="en-GB" sz="2000" b="1" dirty="0" smtClean="0">
                <a:solidFill>
                  <a:srgbClr val="4D4F53"/>
                </a:solidFill>
              </a:rPr>
              <a:t>performance issues. </a:t>
            </a:r>
            <a:endParaRPr lang="en-GB" sz="2000" dirty="0">
              <a:solidFill>
                <a:srgbClr val="4D4F53"/>
              </a:solidFill>
            </a:endParaRPr>
          </a:p>
          <a:p>
            <a:pPr marL="0" indent="0">
              <a:buNone/>
            </a:pPr>
            <a:endParaRPr lang="en-GB" sz="2400" b="1" i="1" dirty="0">
              <a:solidFill>
                <a:srgbClr val="4D4F5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7361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approach</a:t>
            </a:r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1185934" y="1338624"/>
            <a:ext cx="1611796" cy="609335"/>
          </a:xfrm>
          <a:prstGeom prst="rect">
            <a:avLst/>
          </a:prstGeom>
          <a:solidFill>
            <a:srgbClr val="0098DB"/>
          </a:solidFill>
          <a:ln>
            <a:solidFill>
              <a:srgbClr val="0098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Log abstraction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1185934" y="2404506"/>
            <a:ext cx="1611796" cy="60933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Time-slice profiling</a:t>
            </a:r>
          </a:p>
        </p:txBody>
      </p:sp>
      <p:sp>
        <p:nvSpPr>
          <p:cNvPr id="7" name="Rectangle 6"/>
          <p:cNvSpPr/>
          <p:nvPr/>
        </p:nvSpPr>
        <p:spPr>
          <a:xfrm>
            <a:off x="3123987" y="4148814"/>
            <a:ext cx="1603513" cy="60933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Hierarchical clustering</a:t>
            </a:r>
          </a:p>
        </p:txBody>
      </p:sp>
      <p:sp>
        <p:nvSpPr>
          <p:cNvPr id="8" name="Rectangle 7"/>
          <p:cNvSpPr/>
          <p:nvPr/>
        </p:nvSpPr>
        <p:spPr>
          <a:xfrm>
            <a:off x="3119846" y="3110353"/>
            <a:ext cx="1611796" cy="60933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Distance calculation</a:t>
            </a:r>
          </a:p>
        </p:txBody>
      </p:sp>
      <p:sp>
        <p:nvSpPr>
          <p:cNvPr id="9" name="Rectangle 8"/>
          <p:cNvSpPr/>
          <p:nvPr/>
        </p:nvSpPr>
        <p:spPr>
          <a:xfrm>
            <a:off x="3116414" y="5111840"/>
            <a:ext cx="1603513" cy="60933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Dendrogram cutting</a:t>
            </a:r>
          </a:p>
        </p:txBody>
      </p:sp>
      <p:sp>
        <p:nvSpPr>
          <p:cNvPr id="10" name="Rectangle 9"/>
          <p:cNvSpPr/>
          <p:nvPr/>
        </p:nvSpPr>
        <p:spPr>
          <a:xfrm>
            <a:off x="6221861" y="2865253"/>
            <a:ext cx="1603513" cy="60933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Influence analysis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221861" y="1696048"/>
            <a:ext cx="1603513" cy="60933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Outlier detection</a:t>
            </a:r>
          </a:p>
        </p:txBody>
      </p:sp>
      <p:cxnSp>
        <p:nvCxnSpPr>
          <p:cNvPr id="13" name="Straight Arrow Connector 12"/>
          <p:cNvCxnSpPr>
            <a:endCxn id="5" idx="1"/>
          </p:cNvCxnSpPr>
          <p:nvPr/>
        </p:nvCxnSpPr>
        <p:spPr>
          <a:xfrm>
            <a:off x="134795" y="1643291"/>
            <a:ext cx="1051139" cy="1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34795" y="1284322"/>
            <a:ext cx="9813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Log lines</a:t>
            </a:r>
            <a:endParaRPr lang="en-GB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7" name="Straight Arrow Connector 16"/>
          <p:cNvCxnSpPr>
            <a:stCxn id="5" idx="2"/>
            <a:endCxn id="6" idx="0"/>
          </p:cNvCxnSpPr>
          <p:nvPr/>
        </p:nvCxnSpPr>
        <p:spPr>
          <a:xfrm>
            <a:off x="1991832" y="1947959"/>
            <a:ext cx="0" cy="456547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017331" y="2003854"/>
            <a:ext cx="7873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Events</a:t>
            </a:r>
            <a:endParaRPr lang="en-GB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49222" y="2375421"/>
            <a:ext cx="9525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Samples</a:t>
            </a:r>
            <a:endParaRPr lang="en-GB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28" name="Straight Arrow Connector 27"/>
          <p:cNvCxnSpPr>
            <a:stCxn id="6" idx="3"/>
            <a:endCxn id="8" idx="0"/>
          </p:cNvCxnSpPr>
          <p:nvPr/>
        </p:nvCxnSpPr>
        <p:spPr>
          <a:xfrm>
            <a:off x="2797730" y="2709173"/>
            <a:ext cx="1128014" cy="401180"/>
          </a:xfrm>
          <a:prstGeom prst="bentConnector2">
            <a:avLst/>
          </a:prstGeom>
          <a:ln w="19050">
            <a:solidFill>
              <a:schemeClr val="bg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3029370" y="2440787"/>
            <a:ext cx="841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P</a:t>
            </a:r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rofiles</a:t>
            </a:r>
          </a:p>
        </p:txBody>
      </p:sp>
      <p:cxnSp>
        <p:nvCxnSpPr>
          <p:cNvPr id="63" name="Straight Arrow Connector 62"/>
          <p:cNvCxnSpPr>
            <a:stCxn id="8" idx="2"/>
            <a:endCxn id="7" idx="0"/>
          </p:cNvCxnSpPr>
          <p:nvPr/>
        </p:nvCxnSpPr>
        <p:spPr>
          <a:xfrm>
            <a:off x="3925744" y="3719688"/>
            <a:ext cx="0" cy="429126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>
            <a:stCxn id="7" idx="2"/>
            <a:endCxn id="9" idx="0"/>
          </p:cNvCxnSpPr>
          <p:nvPr/>
        </p:nvCxnSpPr>
        <p:spPr>
          <a:xfrm flipH="1">
            <a:off x="3918171" y="4758149"/>
            <a:ext cx="7573" cy="353691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>
            <a:stCxn id="9" idx="3"/>
            <a:endCxn id="11" idx="1"/>
          </p:cNvCxnSpPr>
          <p:nvPr/>
        </p:nvCxnSpPr>
        <p:spPr>
          <a:xfrm flipV="1">
            <a:off x="4719927" y="2000716"/>
            <a:ext cx="1501934" cy="3415792"/>
          </a:xfrm>
          <a:prstGeom prst="bentConnector3">
            <a:avLst>
              <a:gd name="adj1" fmla="val 50000"/>
            </a:avLst>
          </a:prstGeom>
          <a:ln w="19050">
            <a:solidFill>
              <a:schemeClr val="bg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>
            <a:stCxn id="11" idx="2"/>
            <a:endCxn id="10" idx="0"/>
          </p:cNvCxnSpPr>
          <p:nvPr/>
        </p:nvCxnSpPr>
        <p:spPr>
          <a:xfrm>
            <a:off x="7023618" y="2305383"/>
            <a:ext cx="0" cy="559870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>
            <a:endCxn id="6" idx="1"/>
          </p:cNvCxnSpPr>
          <p:nvPr/>
        </p:nvCxnSpPr>
        <p:spPr>
          <a:xfrm>
            <a:off x="145897" y="2699757"/>
            <a:ext cx="1040037" cy="0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3974209" y="3756652"/>
            <a:ext cx="7457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Matrix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3966636" y="4781106"/>
            <a:ext cx="13100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Dendrogram</a:t>
            </a:r>
          </a:p>
        </p:txBody>
      </p:sp>
      <p:cxnSp>
        <p:nvCxnSpPr>
          <p:cNvPr id="81" name="Straight Arrow Connector 80"/>
          <p:cNvCxnSpPr>
            <a:stCxn id="8" idx="1"/>
            <a:endCxn id="9" idx="1"/>
          </p:cNvCxnSpPr>
          <p:nvPr/>
        </p:nvCxnSpPr>
        <p:spPr>
          <a:xfrm rot="10800000" flipV="1">
            <a:off x="3116414" y="3415020"/>
            <a:ext cx="3432" cy="2001487"/>
          </a:xfrm>
          <a:prstGeom prst="bentConnector3">
            <a:avLst>
              <a:gd name="adj1" fmla="val 6760839"/>
            </a:avLst>
          </a:prstGeom>
          <a:ln w="19050">
            <a:solidFill>
              <a:schemeClr val="bg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>
            <a:off x="2074949" y="4378689"/>
            <a:ext cx="7457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Matrix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5276675" y="1592099"/>
            <a:ext cx="9140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Clusters</a:t>
            </a:r>
          </a:p>
        </p:txBody>
      </p:sp>
      <p:cxnSp>
        <p:nvCxnSpPr>
          <p:cNvPr id="100" name="Straight Arrow Connector 70"/>
          <p:cNvCxnSpPr>
            <a:stCxn id="6" idx="2"/>
            <a:endCxn id="10" idx="2"/>
          </p:cNvCxnSpPr>
          <p:nvPr/>
        </p:nvCxnSpPr>
        <p:spPr>
          <a:xfrm rot="16200000" flipH="1">
            <a:off x="4277351" y="728321"/>
            <a:ext cx="460749" cy="5031786"/>
          </a:xfrm>
          <a:prstGeom prst="bentConnector3">
            <a:avLst>
              <a:gd name="adj1" fmla="val 638573"/>
            </a:avLst>
          </a:prstGeom>
          <a:ln w="19050">
            <a:solidFill>
              <a:schemeClr val="bg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TextBox 123"/>
          <p:cNvSpPr txBox="1"/>
          <p:nvPr/>
        </p:nvSpPr>
        <p:spPr>
          <a:xfrm>
            <a:off x="7034645" y="4473329"/>
            <a:ext cx="841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P</a:t>
            </a:r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rofiles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6111338" y="2424433"/>
            <a:ext cx="8867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Outliers</a:t>
            </a:r>
          </a:p>
        </p:txBody>
      </p:sp>
      <p:cxnSp>
        <p:nvCxnSpPr>
          <p:cNvPr id="126" name="Straight Arrow Connector 125"/>
          <p:cNvCxnSpPr>
            <a:stCxn id="10" idx="3"/>
          </p:cNvCxnSpPr>
          <p:nvPr/>
        </p:nvCxnSpPr>
        <p:spPr>
          <a:xfrm>
            <a:off x="7825374" y="3169921"/>
            <a:ext cx="1199356" cy="0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TextBox 140"/>
          <p:cNvSpPr txBox="1"/>
          <p:nvPr/>
        </p:nvSpPr>
        <p:spPr>
          <a:xfrm>
            <a:off x="7825374" y="2815119"/>
            <a:ext cx="11913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Influencers</a:t>
            </a:r>
          </a:p>
        </p:txBody>
      </p:sp>
      <p:sp>
        <p:nvSpPr>
          <p:cNvPr id="4" name="Pentagon 3"/>
          <p:cNvSpPr/>
          <p:nvPr/>
        </p:nvSpPr>
        <p:spPr>
          <a:xfrm flipH="1">
            <a:off x="3405072" y="1060738"/>
            <a:ext cx="4420301" cy="1426756"/>
          </a:xfrm>
          <a:prstGeom prst="homePlate">
            <a:avLst/>
          </a:prstGeom>
          <a:solidFill>
            <a:srgbClr val="D0103A"/>
          </a:solidFill>
          <a:ln>
            <a:solidFill>
              <a:srgbClr val="D010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1400" dirty="0" smtClean="0"/>
              <a:t>Remove parameters from </a:t>
            </a:r>
            <a:r>
              <a:rPr lang="en-US" sz="1400" b="1" dirty="0" smtClean="0"/>
              <a:t>log</a:t>
            </a:r>
            <a:r>
              <a:rPr lang="en-US" sz="1400" dirty="0" smtClean="0"/>
              <a:t> </a:t>
            </a:r>
            <a:r>
              <a:rPr lang="en-US" sz="1400" b="1" dirty="0" smtClean="0"/>
              <a:t>lines</a:t>
            </a:r>
            <a:r>
              <a:rPr lang="en-US" sz="1400" dirty="0" smtClean="0"/>
              <a:t>, and abstract them into execution </a:t>
            </a:r>
            <a:r>
              <a:rPr lang="en-US" sz="1400" b="1" dirty="0" smtClean="0"/>
              <a:t>events</a:t>
            </a:r>
            <a:r>
              <a:rPr lang="en-US" sz="1400" dirty="0" smtClean="0"/>
              <a:t>.</a:t>
            </a:r>
          </a:p>
          <a:p>
            <a:pPr algn="just"/>
            <a:endParaRPr lang="en-US" sz="1400" dirty="0" smtClean="0"/>
          </a:p>
          <a:p>
            <a:pPr algn="just"/>
            <a:r>
              <a:rPr lang="en-US" sz="1400" dirty="0" smtClean="0"/>
              <a:t>User </a:t>
            </a:r>
            <a:r>
              <a:rPr lang="en-US" sz="1400" b="1" dirty="0" smtClean="0"/>
              <a:t>jane</a:t>
            </a:r>
            <a:r>
              <a:rPr lang="en-US" sz="1400" dirty="0" smtClean="0"/>
              <a:t> logged in =&gt; User </a:t>
            </a:r>
            <a:r>
              <a:rPr lang="en-US" sz="1400" b="1" dirty="0" smtClean="0"/>
              <a:t>…</a:t>
            </a:r>
            <a:r>
              <a:rPr lang="en-US" sz="1400" dirty="0" smtClean="0"/>
              <a:t> logged in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210209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0" grpId="0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approach</a:t>
            </a:r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1185934" y="1338624"/>
            <a:ext cx="1611796" cy="60933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Log abstraction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1185934" y="2404506"/>
            <a:ext cx="1611796" cy="609334"/>
          </a:xfrm>
          <a:prstGeom prst="rect">
            <a:avLst/>
          </a:prstGeom>
          <a:solidFill>
            <a:srgbClr val="0098DB"/>
          </a:solidFill>
          <a:ln>
            <a:solidFill>
              <a:srgbClr val="0098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Time-slice profiling</a:t>
            </a:r>
          </a:p>
        </p:txBody>
      </p:sp>
      <p:sp>
        <p:nvSpPr>
          <p:cNvPr id="7" name="Rectangle 6"/>
          <p:cNvSpPr/>
          <p:nvPr/>
        </p:nvSpPr>
        <p:spPr>
          <a:xfrm>
            <a:off x="3123987" y="4148814"/>
            <a:ext cx="1603513" cy="60933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Hierarchical clustering</a:t>
            </a:r>
          </a:p>
        </p:txBody>
      </p:sp>
      <p:sp>
        <p:nvSpPr>
          <p:cNvPr id="8" name="Rectangle 7"/>
          <p:cNvSpPr/>
          <p:nvPr/>
        </p:nvSpPr>
        <p:spPr>
          <a:xfrm>
            <a:off x="3119846" y="3110353"/>
            <a:ext cx="1611796" cy="60933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Distance calculation</a:t>
            </a:r>
          </a:p>
        </p:txBody>
      </p:sp>
      <p:sp>
        <p:nvSpPr>
          <p:cNvPr id="9" name="Rectangle 8"/>
          <p:cNvSpPr/>
          <p:nvPr/>
        </p:nvSpPr>
        <p:spPr>
          <a:xfrm>
            <a:off x="3116414" y="5111840"/>
            <a:ext cx="1603513" cy="60933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Dendrogram cutting</a:t>
            </a:r>
          </a:p>
        </p:txBody>
      </p:sp>
      <p:sp>
        <p:nvSpPr>
          <p:cNvPr id="10" name="Rectangle 9"/>
          <p:cNvSpPr/>
          <p:nvPr/>
        </p:nvSpPr>
        <p:spPr>
          <a:xfrm>
            <a:off x="6221861" y="2865253"/>
            <a:ext cx="1603513" cy="60933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Influence analysis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221861" y="1696048"/>
            <a:ext cx="1603513" cy="60933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Outlier detection</a:t>
            </a:r>
          </a:p>
        </p:txBody>
      </p:sp>
      <p:cxnSp>
        <p:nvCxnSpPr>
          <p:cNvPr id="13" name="Straight Arrow Connector 12"/>
          <p:cNvCxnSpPr>
            <a:endCxn id="5" idx="1"/>
          </p:cNvCxnSpPr>
          <p:nvPr/>
        </p:nvCxnSpPr>
        <p:spPr>
          <a:xfrm>
            <a:off x="134795" y="1643291"/>
            <a:ext cx="1051139" cy="1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34795" y="1284322"/>
            <a:ext cx="9813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Log lines</a:t>
            </a:r>
            <a:endParaRPr lang="en-GB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7" name="Straight Arrow Connector 16"/>
          <p:cNvCxnSpPr>
            <a:stCxn id="5" idx="2"/>
            <a:endCxn id="6" idx="0"/>
          </p:cNvCxnSpPr>
          <p:nvPr/>
        </p:nvCxnSpPr>
        <p:spPr>
          <a:xfrm>
            <a:off x="1991832" y="1947959"/>
            <a:ext cx="0" cy="456547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017331" y="2003854"/>
            <a:ext cx="7873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Events</a:t>
            </a:r>
            <a:endParaRPr lang="en-GB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49222" y="2375421"/>
            <a:ext cx="9525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Samples</a:t>
            </a:r>
            <a:endParaRPr lang="en-GB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28" name="Straight Arrow Connector 27"/>
          <p:cNvCxnSpPr>
            <a:stCxn id="6" idx="3"/>
            <a:endCxn id="8" idx="0"/>
          </p:cNvCxnSpPr>
          <p:nvPr/>
        </p:nvCxnSpPr>
        <p:spPr>
          <a:xfrm>
            <a:off x="2797730" y="2709173"/>
            <a:ext cx="1128014" cy="401180"/>
          </a:xfrm>
          <a:prstGeom prst="bentConnector2">
            <a:avLst/>
          </a:prstGeom>
          <a:ln w="19050">
            <a:solidFill>
              <a:schemeClr val="bg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3029370" y="2440787"/>
            <a:ext cx="841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P</a:t>
            </a:r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rofiles</a:t>
            </a:r>
          </a:p>
        </p:txBody>
      </p:sp>
      <p:cxnSp>
        <p:nvCxnSpPr>
          <p:cNvPr id="63" name="Straight Arrow Connector 62"/>
          <p:cNvCxnSpPr>
            <a:stCxn id="8" idx="2"/>
            <a:endCxn id="7" idx="0"/>
          </p:cNvCxnSpPr>
          <p:nvPr/>
        </p:nvCxnSpPr>
        <p:spPr>
          <a:xfrm>
            <a:off x="3925744" y="3719688"/>
            <a:ext cx="0" cy="429126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>
            <a:stCxn id="7" idx="2"/>
            <a:endCxn id="9" idx="0"/>
          </p:cNvCxnSpPr>
          <p:nvPr/>
        </p:nvCxnSpPr>
        <p:spPr>
          <a:xfrm flipH="1">
            <a:off x="3918171" y="4758149"/>
            <a:ext cx="7573" cy="353691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>
            <a:stCxn id="9" idx="3"/>
            <a:endCxn id="11" idx="1"/>
          </p:cNvCxnSpPr>
          <p:nvPr/>
        </p:nvCxnSpPr>
        <p:spPr>
          <a:xfrm flipV="1">
            <a:off x="4719927" y="2000716"/>
            <a:ext cx="1501934" cy="3415792"/>
          </a:xfrm>
          <a:prstGeom prst="bentConnector3">
            <a:avLst>
              <a:gd name="adj1" fmla="val 50000"/>
            </a:avLst>
          </a:prstGeom>
          <a:ln w="19050">
            <a:solidFill>
              <a:schemeClr val="bg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>
            <a:stCxn id="11" idx="2"/>
            <a:endCxn id="10" idx="0"/>
          </p:cNvCxnSpPr>
          <p:nvPr/>
        </p:nvCxnSpPr>
        <p:spPr>
          <a:xfrm>
            <a:off x="7023618" y="2305383"/>
            <a:ext cx="0" cy="559870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>
            <a:endCxn id="6" idx="1"/>
          </p:cNvCxnSpPr>
          <p:nvPr/>
        </p:nvCxnSpPr>
        <p:spPr>
          <a:xfrm>
            <a:off x="145897" y="2699757"/>
            <a:ext cx="1040037" cy="0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3974209" y="3756652"/>
            <a:ext cx="7457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Matrix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3966636" y="4781106"/>
            <a:ext cx="13100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Dendrogram</a:t>
            </a:r>
          </a:p>
        </p:txBody>
      </p:sp>
      <p:cxnSp>
        <p:nvCxnSpPr>
          <p:cNvPr id="81" name="Straight Arrow Connector 80"/>
          <p:cNvCxnSpPr>
            <a:stCxn id="8" idx="1"/>
            <a:endCxn id="9" idx="1"/>
          </p:cNvCxnSpPr>
          <p:nvPr/>
        </p:nvCxnSpPr>
        <p:spPr>
          <a:xfrm rot="10800000" flipV="1">
            <a:off x="3116414" y="3415020"/>
            <a:ext cx="3432" cy="2001487"/>
          </a:xfrm>
          <a:prstGeom prst="bentConnector3">
            <a:avLst>
              <a:gd name="adj1" fmla="val 6760839"/>
            </a:avLst>
          </a:prstGeom>
          <a:ln w="19050">
            <a:solidFill>
              <a:schemeClr val="bg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>
            <a:off x="2074949" y="4378689"/>
            <a:ext cx="7457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Matrix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5276675" y="1592099"/>
            <a:ext cx="9140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Clusters</a:t>
            </a:r>
          </a:p>
        </p:txBody>
      </p:sp>
      <p:cxnSp>
        <p:nvCxnSpPr>
          <p:cNvPr id="100" name="Straight Arrow Connector 70"/>
          <p:cNvCxnSpPr>
            <a:stCxn id="6" idx="2"/>
            <a:endCxn id="10" idx="2"/>
          </p:cNvCxnSpPr>
          <p:nvPr/>
        </p:nvCxnSpPr>
        <p:spPr>
          <a:xfrm rot="16200000" flipH="1">
            <a:off x="4277351" y="728321"/>
            <a:ext cx="460749" cy="5031786"/>
          </a:xfrm>
          <a:prstGeom prst="bentConnector3">
            <a:avLst>
              <a:gd name="adj1" fmla="val 638573"/>
            </a:avLst>
          </a:prstGeom>
          <a:ln w="19050">
            <a:solidFill>
              <a:schemeClr val="bg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TextBox 123"/>
          <p:cNvSpPr txBox="1"/>
          <p:nvPr/>
        </p:nvSpPr>
        <p:spPr>
          <a:xfrm>
            <a:off x="7034645" y="4473329"/>
            <a:ext cx="841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P</a:t>
            </a:r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rofiles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6111338" y="2424433"/>
            <a:ext cx="8867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Outliers</a:t>
            </a:r>
          </a:p>
        </p:txBody>
      </p:sp>
      <p:cxnSp>
        <p:nvCxnSpPr>
          <p:cNvPr id="126" name="Straight Arrow Connector 125"/>
          <p:cNvCxnSpPr>
            <a:stCxn id="10" idx="3"/>
          </p:cNvCxnSpPr>
          <p:nvPr/>
        </p:nvCxnSpPr>
        <p:spPr>
          <a:xfrm>
            <a:off x="7825374" y="3169921"/>
            <a:ext cx="1199356" cy="0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TextBox 140"/>
          <p:cNvSpPr txBox="1"/>
          <p:nvPr/>
        </p:nvSpPr>
        <p:spPr>
          <a:xfrm>
            <a:off x="7825374" y="2815119"/>
            <a:ext cx="11913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Influencers</a:t>
            </a:r>
          </a:p>
        </p:txBody>
      </p:sp>
      <p:sp>
        <p:nvSpPr>
          <p:cNvPr id="32" name="Pentagon 31"/>
          <p:cNvSpPr/>
          <p:nvPr/>
        </p:nvSpPr>
        <p:spPr>
          <a:xfrm flipH="1">
            <a:off x="3974209" y="2096363"/>
            <a:ext cx="4878675" cy="1378226"/>
          </a:xfrm>
          <a:prstGeom prst="homePlate">
            <a:avLst/>
          </a:prstGeom>
          <a:solidFill>
            <a:srgbClr val="D0103A"/>
          </a:solidFill>
          <a:ln>
            <a:solidFill>
              <a:srgbClr val="D010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1400" dirty="0" smtClean="0"/>
              <a:t>Combine what happened during each time-slice (</a:t>
            </a:r>
            <a:r>
              <a:rPr lang="en-US" sz="1400" b="1" dirty="0" smtClean="0"/>
              <a:t>events</a:t>
            </a:r>
            <a:r>
              <a:rPr lang="en-US" sz="1400" dirty="0" smtClean="0"/>
              <a:t>) with what was the impact it had on the resource usage (</a:t>
            </a:r>
            <a:r>
              <a:rPr lang="en-US" sz="1400" b="1" dirty="0" smtClean="0"/>
              <a:t>delta</a:t>
            </a:r>
            <a:r>
              <a:rPr lang="en-US" sz="1400" dirty="0" smtClean="0"/>
              <a:t>) into a </a:t>
            </a:r>
            <a:r>
              <a:rPr lang="en-US" sz="1400" b="1" dirty="0" smtClean="0"/>
              <a:t>profile</a:t>
            </a:r>
            <a:r>
              <a:rPr lang="en-US" sz="1400" dirty="0" smtClean="0"/>
              <a:t>.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413993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2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  <p:bldP spid="36" grpId="0"/>
      <p:bldP spid="3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approach</a:t>
            </a:r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1185934" y="1338624"/>
            <a:ext cx="1611796" cy="60933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Log abstraction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1185934" y="2404506"/>
            <a:ext cx="1611796" cy="60933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Time-slice profiling</a:t>
            </a:r>
          </a:p>
        </p:txBody>
      </p:sp>
      <p:sp>
        <p:nvSpPr>
          <p:cNvPr id="7" name="Rectangle 6"/>
          <p:cNvSpPr/>
          <p:nvPr/>
        </p:nvSpPr>
        <p:spPr>
          <a:xfrm>
            <a:off x="3123987" y="4148814"/>
            <a:ext cx="1603513" cy="609335"/>
          </a:xfrm>
          <a:prstGeom prst="rect">
            <a:avLst/>
          </a:prstGeom>
          <a:solidFill>
            <a:srgbClr val="0098DB"/>
          </a:solidFill>
          <a:ln>
            <a:solidFill>
              <a:srgbClr val="0098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Hierarchical clustering</a:t>
            </a:r>
          </a:p>
        </p:txBody>
      </p:sp>
      <p:sp>
        <p:nvSpPr>
          <p:cNvPr id="8" name="Rectangle 7"/>
          <p:cNvSpPr/>
          <p:nvPr/>
        </p:nvSpPr>
        <p:spPr>
          <a:xfrm>
            <a:off x="3119846" y="3110353"/>
            <a:ext cx="1611796" cy="609335"/>
          </a:xfrm>
          <a:prstGeom prst="rect">
            <a:avLst/>
          </a:prstGeom>
          <a:solidFill>
            <a:srgbClr val="0098DB"/>
          </a:solidFill>
          <a:ln>
            <a:solidFill>
              <a:srgbClr val="0098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Distance calculation</a:t>
            </a:r>
          </a:p>
        </p:txBody>
      </p:sp>
      <p:sp>
        <p:nvSpPr>
          <p:cNvPr id="9" name="Rectangle 8"/>
          <p:cNvSpPr/>
          <p:nvPr/>
        </p:nvSpPr>
        <p:spPr>
          <a:xfrm>
            <a:off x="3116414" y="5111840"/>
            <a:ext cx="1603513" cy="609335"/>
          </a:xfrm>
          <a:prstGeom prst="rect">
            <a:avLst/>
          </a:prstGeom>
          <a:solidFill>
            <a:srgbClr val="0098DB"/>
          </a:solidFill>
          <a:ln>
            <a:solidFill>
              <a:srgbClr val="0098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Dendrogram cutting</a:t>
            </a:r>
          </a:p>
        </p:txBody>
      </p:sp>
      <p:sp>
        <p:nvSpPr>
          <p:cNvPr id="10" name="Rectangle 9"/>
          <p:cNvSpPr/>
          <p:nvPr/>
        </p:nvSpPr>
        <p:spPr>
          <a:xfrm>
            <a:off x="6221861" y="2865253"/>
            <a:ext cx="1603513" cy="60933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Influence analysis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221861" y="1696048"/>
            <a:ext cx="1603513" cy="60933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Outlier detection</a:t>
            </a:r>
          </a:p>
        </p:txBody>
      </p:sp>
      <p:cxnSp>
        <p:nvCxnSpPr>
          <p:cNvPr id="13" name="Straight Arrow Connector 12"/>
          <p:cNvCxnSpPr>
            <a:endCxn id="5" idx="1"/>
          </p:cNvCxnSpPr>
          <p:nvPr/>
        </p:nvCxnSpPr>
        <p:spPr>
          <a:xfrm>
            <a:off x="134795" y="1643291"/>
            <a:ext cx="1051139" cy="1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34795" y="1284322"/>
            <a:ext cx="9813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Log lines</a:t>
            </a:r>
            <a:endParaRPr lang="en-GB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7" name="Straight Arrow Connector 16"/>
          <p:cNvCxnSpPr>
            <a:stCxn id="5" idx="2"/>
            <a:endCxn id="6" idx="0"/>
          </p:cNvCxnSpPr>
          <p:nvPr/>
        </p:nvCxnSpPr>
        <p:spPr>
          <a:xfrm>
            <a:off x="1991832" y="1947959"/>
            <a:ext cx="0" cy="456547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017331" y="2003854"/>
            <a:ext cx="7873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Events</a:t>
            </a:r>
            <a:endParaRPr lang="en-GB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49222" y="2375421"/>
            <a:ext cx="9525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Samples</a:t>
            </a:r>
            <a:endParaRPr lang="en-GB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28" name="Straight Arrow Connector 27"/>
          <p:cNvCxnSpPr>
            <a:stCxn id="6" idx="3"/>
            <a:endCxn id="8" idx="0"/>
          </p:cNvCxnSpPr>
          <p:nvPr/>
        </p:nvCxnSpPr>
        <p:spPr>
          <a:xfrm>
            <a:off x="2797730" y="2709173"/>
            <a:ext cx="1128014" cy="401180"/>
          </a:xfrm>
          <a:prstGeom prst="bentConnector2">
            <a:avLst/>
          </a:prstGeom>
          <a:ln w="19050">
            <a:solidFill>
              <a:schemeClr val="bg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3029370" y="2440787"/>
            <a:ext cx="841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P</a:t>
            </a:r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rofiles</a:t>
            </a:r>
          </a:p>
        </p:txBody>
      </p:sp>
      <p:cxnSp>
        <p:nvCxnSpPr>
          <p:cNvPr id="63" name="Straight Arrow Connector 62"/>
          <p:cNvCxnSpPr>
            <a:stCxn id="8" idx="2"/>
            <a:endCxn id="7" idx="0"/>
          </p:cNvCxnSpPr>
          <p:nvPr/>
        </p:nvCxnSpPr>
        <p:spPr>
          <a:xfrm>
            <a:off x="3925744" y="3719688"/>
            <a:ext cx="0" cy="429126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>
            <a:stCxn id="7" idx="2"/>
            <a:endCxn id="9" idx="0"/>
          </p:cNvCxnSpPr>
          <p:nvPr/>
        </p:nvCxnSpPr>
        <p:spPr>
          <a:xfrm flipH="1">
            <a:off x="3918171" y="4758149"/>
            <a:ext cx="7573" cy="353691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>
            <a:stCxn id="9" idx="3"/>
            <a:endCxn id="11" idx="1"/>
          </p:cNvCxnSpPr>
          <p:nvPr/>
        </p:nvCxnSpPr>
        <p:spPr>
          <a:xfrm flipV="1">
            <a:off x="4719927" y="2000716"/>
            <a:ext cx="1501934" cy="3415792"/>
          </a:xfrm>
          <a:prstGeom prst="bentConnector3">
            <a:avLst>
              <a:gd name="adj1" fmla="val 50000"/>
            </a:avLst>
          </a:prstGeom>
          <a:ln w="19050">
            <a:solidFill>
              <a:schemeClr val="bg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>
            <a:stCxn id="11" idx="2"/>
            <a:endCxn id="10" idx="0"/>
          </p:cNvCxnSpPr>
          <p:nvPr/>
        </p:nvCxnSpPr>
        <p:spPr>
          <a:xfrm>
            <a:off x="7023618" y="2305383"/>
            <a:ext cx="0" cy="559870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>
            <a:endCxn id="6" idx="1"/>
          </p:cNvCxnSpPr>
          <p:nvPr/>
        </p:nvCxnSpPr>
        <p:spPr>
          <a:xfrm>
            <a:off x="145897" y="2699757"/>
            <a:ext cx="1040037" cy="0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3974209" y="3756652"/>
            <a:ext cx="7457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Matrix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3966636" y="4781106"/>
            <a:ext cx="13100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Dendrogram</a:t>
            </a:r>
          </a:p>
        </p:txBody>
      </p:sp>
      <p:cxnSp>
        <p:nvCxnSpPr>
          <p:cNvPr id="81" name="Straight Arrow Connector 80"/>
          <p:cNvCxnSpPr>
            <a:stCxn id="8" idx="1"/>
            <a:endCxn id="9" idx="1"/>
          </p:cNvCxnSpPr>
          <p:nvPr/>
        </p:nvCxnSpPr>
        <p:spPr>
          <a:xfrm rot="10800000" flipV="1">
            <a:off x="3116414" y="3415020"/>
            <a:ext cx="3432" cy="2001487"/>
          </a:xfrm>
          <a:prstGeom prst="bentConnector3">
            <a:avLst>
              <a:gd name="adj1" fmla="val 6760839"/>
            </a:avLst>
          </a:prstGeom>
          <a:ln w="19050">
            <a:solidFill>
              <a:schemeClr val="bg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>
            <a:off x="2074949" y="4378689"/>
            <a:ext cx="7457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Matrix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5276675" y="1592099"/>
            <a:ext cx="9140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Clusters</a:t>
            </a:r>
          </a:p>
        </p:txBody>
      </p:sp>
      <p:cxnSp>
        <p:nvCxnSpPr>
          <p:cNvPr id="100" name="Straight Arrow Connector 70"/>
          <p:cNvCxnSpPr>
            <a:stCxn id="6" idx="2"/>
            <a:endCxn id="10" idx="2"/>
          </p:cNvCxnSpPr>
          <p:nvPr/>
        </p:nvCxnSpPr>
        <p:spPr>
          <a:xfrm rot="16200000" flipH="1">
            <a:off x="4277351" y="728321"/>
            <a:ext cx="460749" cy="5031786"/>
          </a:xfrm>
          <a:prstGeom prst="bentConnector3">
            <a:avLst>
              <a:gd name="adj1" fmla="val 638573"/>
            </a:avLst>
          </a:prstGeom>
          <a:ln w="19050">
            <a:solidFill>
              <a:schemeClr val="bg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TextBox 123"/>
          <p:cNvSpPr txBox="1"/>
          <p:nvPr/>
        </p:nvSpPr>
        <p:spPr>
          <a:xfrm>
            <a:off x="7034645" y="4473329"/>
            <a:ext cx="841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P</a:t>
            </a:r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rofiles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6111338" y="2424433"/>
            <a:ext cx="8867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Outliers</a:t>
            </a:r>
          </a:p>
        </p:txBody>
      </p:sp>
      <p:cxnSp>
        <p:nvCxnSpPr>
          <p:cNvPr id="126" name="Straight Arrow Connector 125"/>
          <p:cNvCxnSpPr>
            <a:stCxn id="10" idx="3"/>
          </p:cNvCxnSpPr>
          <p:nvPr/>
        </p:nvCxnSpPr>
        <p:spPr>
          <a:xfrm>
            <a:off x="7825374" y="3169921"/>
            <a:ext cx="1199356" cy="0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TextBox 140"/>
          <p:cNvSpPr txBox="1"/>
          <p:nvPr/>
        </p:nvSpPr>
        <p:spPr>
          <a:xfrm>
            <a:off x="7825374" y="2815119"/>
            <a:ext cx="11913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Influencers</a:t>
            </a:r>
          </a:p>
        </p:txBody>
      </p:sp>
      <p:sp>
        <p:nvSpPr>
          <p:cNvPr id="33" name="Pentagon 32"/>
          <p:cNvSpPr/>
          <p:nvPr/>
        </p:nvSpPr>
        <p:spPr>
          <a:xfrm flipH="1">
            <a:off x="5039016" y="4096839"/>
            <a:ext cx="3773679" cy="713284"/>
          </a:xfrm>
          <a:prstGeom prst="homePlate">
            <a:avLst/>
          </a:prstGeom>
          <a:solidFill>
            <a:srgbClr val="D0103A"/>
          </a:solidFill>
          <a:ln>
            <a:solidFill>
              <a:srgbClr val="D010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Group together (</a:t>
            </a:r>
            <a:r>
              <a:rPr lang="en-US" sz="1400" b="1" dirty="0" smtClean="0"/>
              <a:t>cluster</a:t>
            </a:r>
            <a:r>
              <a:rPr lang="en-US" sz="1400" dirty="0" smtClean="0"/>
              <a:t>) </a:t>
            </a:r>
            <a:r>
              <a:rPr lang="en-US" sz="1400" b="1" dirty="0" smtClean="0"/>
              <a:t>profiles</a:t>
            </a:r>
            <a:r>
              <a:rPr lang="en-US" sz="1400" dirty="0" smtClean="0"/>
              <a:t> with similar activity.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221367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33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9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40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79" grpId="0"/>
      <p:bldP spid="80" grpId="0"/>
      <p:bldP spid="84" grpId="0"/>
      <p:bldP spid="85" grpId="0"/>
      <p:bldP spid="3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approach</a:t>
            </a:r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1185934" y="1338624"/>
            <a:ext cx="1611796" cy="60933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Log abstraction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1185934" y="2404506"/>
            <a:ext cx="1611796" cy="60933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Time-slice profiling</a:t>
            </a:r>
          </a:p>
        </p:txBody>
      </p:sp>
      <p:sp>
        <p:nvSpPr>
          <p:cNvPr id="7" name="Rectangle 6"/>
          <p:cNvSpPr/>
          <p:nvPr/>
        </p:nvSpPr>
        <p:spPr>
          <a:xfrm>
            <a:off x="3123987" y="4148814"/>
            <a:ext cx="1603513" cy="60933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Hierarchical clustering</a:t>
            </a:r>
          </a:p>
        </p:txBody>
      </p:sp>
      <p:sp>
        <p:nvSpPr>
          <p:cNvPr id="8" name="Rectangle 7"/>
          <p:cNvSpPr/>
          <p:nvPr/>
        </p:nvSpPr>
        <p:spPr>
          <a:xfrm>
            <a:off x="3119846" y="3110353"/>
            <a:ext cx="1611796" cy="60933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Distance calculation</a:t>
            </a:r>
          </a:p>
        </p:txBody>
      </p:sp>
      <p:sp>
        <p:nvSpPr>
          <p:cNvPr id="9" name="Rectangle 8"/>
          <p:cNvSpPr/>
          <p:nvPr/>
        </p:nvSpPr>
        <p:spPr>
          <a:xfrm>
            <a:off x="3116414" y="5111840"/>
            <a:ext cx="1603513" cy="60933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Dendrogram cutting</a:t>
            </a:r>
          </a:p>
        </p:txBody>
      </p:sp>
      <p:sp>
        <p:nvSpPr>
          <p:cNvPr id="10" name="Rectangle 9"/>
          <p:cNvSpPr/>
          <p:nvPr/>
        </p:nvSpPr>
        <p:spPr>
          <a:xfrm>
            <a:off x="6221861" y="2865253"/>
            <a:ext cx="1603513" cy="60933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Influence analysis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221861" y="1696048"/>
            <a:ext cx="1603513" cy="609335"/>
          </a:xfrm>
          <a:prstGeom prst="rect">
            <a:avLst/>
          </a:prstGeom>
          <a:solidFill>
            <a:srgbClr val="0098DB"/>
          </a:solidFill>
          <a:ln>
            <a:solidFill>
              <a:srgbClr val="0098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Outlier detection</a:t>
            </a:r>
          </a:p>
        </p:txBody>
      </p:sp>
      <p:cxnSp>
        <p:nvCxnSpPr>
          <p:cNvPr id="13" name="Straight Arrow Connector 12"/>
          <p:cNvCxnSpPr>
            <a:endCxn id="5" idx="1"/>
          </p:cNvCxnSpPr>
          <p:nvPr/>
        </p:nvCxnSpPr>
        <p:spPr>
          <a:xfrm>
            <a:off x="134795" y="1643291"/>
            <a:ext cx="1051139" cy="1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34795" y="1284322"/>
            <a:ext cx="9813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Log lines</a:t>
            </a:r>
            <a:endParaRPr lang="en-GB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7" name="Straight Arrow Connector 16"/>
          <p:cNvCxnSpPr>
            <a:stCxn id="5" idx="2"/>
            <a:endCxn id="6" idx="0"/>
          </p:cNvCxnSpPr>
          <p:nvPr/>
        </p:nvCxnSpPr>
        <p:spPr>
          <a:xfrm>
            <a:off x="1991832" y="1947959"/>
            <a:ext cx="0" cy="456547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017331" y="2003854"/>
            <a:ext cx="7873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Events</a:t>
            </a:r>
            <a:endParaRPr lang="en-GB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49222" y="2375421"/>
            <a:ext cx="9525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Samples</a:t>
            </a:r>
            <a:endParaRPr lang="en-GB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28" name="Straight Arrow Connector 27"/>
          <p:cNvCxnSpPr>
            <a:stCxn id="6" idx="3"/>
            <a:endCxn id="8" idx="0"/>
          </p:cNvCxnSpPr>
          <p:nvPr/>
        </p:nvCxnSpPr>
        <p:spPr>
          <a:xfrm>
            <a:off x="2797730" y="2709173"/>
            <a:ext cx="1128014" cy="401180"/>
          </a:xfrm>
          <a:prstGeom prst="bentConnector2">
            <a:avLst/>
          </a:prstGeom>
          <a:ln w="19050">
            <a:solidFill>
              <a:schemeClr val="bg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3029370" y="2440787"/>
            <a:ext cx="841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P</a:t>
            </a:r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rofiles</a:t>
            </a:r>
          </a:p>
        </p:txBody>
      </p:sp>
      <p:cxnSp>
        <p:nvCxnSpPr>
          <p:cNvPr id="63" name="Straight Arrow Connector 62"/>
          <p:cNvCxnSpPr>
            <a:stCxn id="8" idx="2"/>
            <a:endCxn id="7" idx="0"/>
          </p:cNvCxnSpPr>
          <p:nvPr/>
        </p:nvCxnSpPr>
        <p:spPr>
          <a:xfrm>
            <a:off x="3925744" y="3719688"/>
            <a:ext cx="0" cy="429126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>
            <a:stCxn id="7" idx="2"/>
            <a:endCxn id="9" idx="0"/>
          </p:cNvCxnSpPr>
          <p:nvPr/>
        </p:nvCxnSpPr>
        <p:spPr>
          <a:xfrm flipH="1">
            <a:off x="3918171" y="4758149"/>
            <a:ext cx="7573" cy="353691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>
            <a:stCxn id="9" idx="3"/>
            <a:endCxn id="11" idx="1"/>
          </p:cNvCxnSpPr>
          <p:nvPr/>
        </p:nvCxnSpPr>
        <p:spPr>
          <a:xfrm flipV="1">
            <a:off x="4719927" y="2000716"/>
            <a:ext cx="1501934" cy="3415792"/>
          </a:xfrm>
          <a:prstGeom prst="bentConnector3">
            <a:avLst>
              <a:gd name="adj1" fmla="val 50000"/>
            </a:avLst>
          </a:prstGeom>
          <a:ln w="19050">
            <a:solidFill>
              <a:schemeClr val="bg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>
            <a:stCxn id="11" idx="2"/>
            <a:endCxn id="10" idx="0"/>
          </p:cNvCxnSpPr>
          <p:nvPr/>
        </p:nvCxnSpPr>
        <p:spPr>
          <a:xfrm>
            <a:off x="7023618" y="2305383"/>
            <a:ext cx="0" cy="559870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>
            <a:endCxn id="6" idx="1"/>
          </p:cNvCxnSpPr>
          <p:nvPr/>
        </p:nvCxnSpPr>
        <p:spPr>
          <a:xfrm>
            <a:off x="145897" y="2699757"/>
            <a:ext cx="1040037" cy="0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3974209" y="3756652"/>
            <a:ext cx="7457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Matrix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3966636" y="4781106"/>
            <a:ext cx="13100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Dendrogram</a:t>
            </a:r>
          </a:p>
        </p:txBody>
      </p:sp>
      <p:cxnSp>
        <p:nvCxnSpPr>
          <p:cNvPr id="81" name="Straight Arrow Connector 80"/>
          <p:cNvCxnSpPr>
            <a:stCxn id="8" idx="1"/>
            <a:endCxn id="9" idx="1"/>
          </p:cNvCxnSpPr>
          <p:nvPr/>
        </p:nvCxnSpPr>
        <p:spPr>
          <a:xfrm rot="10800000" flipV="1">
            <a:off x="3116414" y="3415020"/>
            <a:ext cx="3432" cy="2001487"/>
          </a:xfrm>
          <a:prstGeom prst="bentConnector3">
            <a:avLst>
              <a:gd name="adj1" fmla="val 6760839"/>
            </a:avLst>
          </a:prstGeom>
          <a:ln w="19050">
            <a:solidFill>
              <a:schemeClr val="bg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>
            <a:off x="2074949" y="4378689"/>
            <a:ext cx="7457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Matrix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5276675" y="1592099"/>
            <a:ext cx="9140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Clusters</a:t>
            </a:r>
          </a:p>
        </p:txBody>
      </p:sp>
      <p:cxnSp>
        <p:nvCxnSpPr>
          <p:cNvPr id="100" name="Straight Arrow Connector 70"/>
          <p:cNvCxnSpPr>
            <a:stCxn id="6" idx="2"/>
            <a:endCxn id="10" idx="2"/>
          </p:cNvCxnSpPr>
          <p:nvPr/>
        </p:nvCxnSpPr>
        <p:spPr>
          <a:xfrm rot="16200000" flipH="1">
            <a:off x="4277351" y="728321"/>
            <a:ext cx="460749" cy="5031786"/>
          </a:xfrm>
          <a:prstGeom prst="bentConnector3">
            <a:avLst>
              <a:gd name="adj1" fmla="val 638573"/>
            </a:avLst>
          </a:prstGeom>
          <a:ln w="19050">
            <a:solidFill>
              <a:schemeClr val="bg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TextBox 123"/>
          <p:cNvSpPr txBox="1"/>
          <p:nvPr/>
        </p:nvSpPr>
        <p:spPr>
          <a:xfrm>
            <a:off x="7034645" y="4473329"/>
            <a:ext cx="841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P</a:t>
            </a:r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rofiles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6111338" y="2424433"/>
            <a:ext cx="8867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Outliers</a:t>
            </a:r>
          </a:p>
        </p:txBody>
      </p:sp>
      <p:cxnSp>
        <p:nvCxnSpPr>
          <p:cNvPr id="126" name="Straight Arrow Connector 125"/>
          <p:cNvCxnSpPr>
            <a:stCxn id="10" idx="3"/>
          </p:cNvCxnSpPr>
          <p:nvPr/>
        </p:nvCxnSpPr>
        <p:spPr>
          <a:xfrm>
            <a:off x="7825374" y="3169921"/>
            <a:ext cx="1199356" cy="0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TextBox 140"/>
          <p:cNvSpPr txBox="1"/>
          <p:nvPr/>
        </p:nvSpPr>
        <p:spPr>
          <a:xfrm>
            <a:off x="7825374" y="2815119"/>
            <a:ext cx="11913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Influencers</a:t>
            </a:r>
          </a:p>
        </p:txBody>
      </p:sp>
      <p:sp>
        <p:nvSpPr>
          <p:cNvPr id="32" name="Pentagon 31"/>
          <p:cNvSpPr/>
          <p:nvPr/>
        </p:nvSpPr>
        <p:spPr>
          <a:xfrm>
            <a:off x="1382455" y="1263045"/>
            <a:ext cx="4143369" cy="1500105"/>
          </a:xfrm>
          <a:prstGeom prst="homePlate">
            <a:avLst/>
          </a:prstGeom>
          <a:solidFill>
            <a:srgbClr val="D0103A"/>
          </a:solidFill>
          <a:ln>
            <a:solidFill>
              <a:srgbClr val="D010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/>
              <a:t>Time-slices </a:t>
            </a:r>
            <a:r>
              <a:rPr lang="en-GB" sz="1400" dirty="0"/>
              <a:t>that end up in the same </a:t>
            </a:r>
            <a:r>
              <a:rPr lang="en-GB" sz="1400" dirty="0" smtClean="0"/>
              <a:t>cluster </a:t>
            </a:r>
            <a:r>
              <a:rPr lang="en-GB" sz="1400" dirty="0"/>
              <a:t>should have similar deltas. </a:t>
            </a:r>
            <a:r>
              <a:rPr lang="en-GB" sz="1400" b="1" dirty="0" smtClean="0"/>
              <a:t>Clusters</a:t>
            </a:r>
            <a:r>
              <a:rPr lang="en-GB" sz="1400" dirty="0" smtClean="0"/>
              <a:t> that invalidate that, are marked as </a:t>
            </a:r>
            <a:r>
              <a:rPr lang="en-GB" sz="1400" b="1" dirty="0" smtClean="0"/>
              <a:t>outliers</a:t>
            </a:r>
            <a:r>
              <a:rPr lang="en-GB" sz="1400" dirty="0" smtClean="0"/>
              <a:t>. 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941706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2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  <p:bldP spid="125" grpId="0"/>
      <p:bldP spid="3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approach</a:t>
            </a:r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1185934" y="1338624"/>
            <a:ext cx="1611796" cy="60933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Log abstraction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1185934" y="2404506"/>
            <a:ext cx="1611796" cy="60933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Time-slice profiling</a:t>
            </a:r>
          </a:p>
        </p:txBody>
      </p:sp>
      <p:sp>
        <p:nvSpPr>
          <p:cNvPr id="7" name="Rectangle 6"/>
          <p:cNvSpPr/>
          <p:nvPr/>
        </p:nvSpPr>
        <p:spPr>
          <a:xfrm>
            <a:off x="3123987" y="4148814"/>
            <a:ext cx="1603513" cy="60933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Hierarchical clustering</a:t>
            </a:r>
          </a:p>
        </p:txBody>
      </p:sp>
      <p:sp>
        <p:nvSpPr>
          <p:cNvPr id="8" name="Rectangle 7"/>
          <p:cNvSpPr/>
          <p:nvPr/>
        </p:nvSpPr>
        <p:spPr>
          <a:xfrm>
            <a:off x="3119846" y="3110353"/>
            <a:ext cx="1611796" cy="60933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Distance calculation</a:t>
            </a:r>
          </a:p>
        </p:txBody>
      </p:sp>
      <p:sp>
        <p:nvSpPr>
          <p:cNvPr id="9" name="Rectangle 8"/>
          <p:cNvSpPr/>
          <p:nvPr/>
        </p:nvSpPr>
        <p:spPr>
          <a:xfrm>
            <a:off x="3116414" y="5111840"/>
            <a:ext cx="1603513" cy="60933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Dendrogram cutting</a:t>
            </a:r>
          </a:p>
        </p:txBody>
      </p:sp>
      <p:sp>
        <p:nvSpPr>
          <p:cNvPr id="10" name="Rectangle 9"/>
          <p:cNvSpPr/>
          <p:nvPr/>
        </p:nvSpPr>
        <p:spPr>
          <a:xfrm>
            <a:off x="6221861" y="2865253"/>
            <a:ext cx="1603513" cy="609336"/>
          </a:xfrm>
          <a:prstGeom prst="rect">
            <a:avLst/>
          </a:prstGeom>
          <a:solidFill>
            <a:srgbClr val="0098DB"/>
          </a:solidFill>
          <a:ln>
            <a:solidFill>
              <a:srgbClr val="0098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Influence analysis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221861" y="1696048"/>
            <a:ext cx="1603513" cy="60933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Outlier detection</a:t>
            </a:r>
          </a:p>
        </p:txBody>
      </p:sp>
      <p:cxnSp>
        <p:nvCxnSpPr>
          <p:cNvPr id="13" name="Straight Arrow Connector 12"/>
          <p:cNvCxnSpPr>
            <a:endCxn id="5" idx="1"/>
          </p:cNvCxnSpPr>
          <p:nvPr/>
        </p:nvCxnSpPr>
        <p:spPr>
          <a:xfrm>
            <a:off x="134795" y="1643291"/>
            <a:ext cx="1051139" cy="1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34795" y="1284322"/>
            <a:ext cx="9813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Log lines</a:t>
            </a:r>
            <a:endParaRPr lang="en-GB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7" name="Straight Arrow Connector 16"/>
          <p:cNvCxnSpPr>
            <a:stCxn id="5" idx="2"/>
            <a:endCxn id="6" idx="0"/>
          </p:cNvCxnSpPr>
          <p:nvPr/>
        </p:nvCxnSpPr>
        <p:spPr>
          <a:xfrm>
            <a:off x="1991832" y="1947959"/>
            <a:ext cx="0" cy="456547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017331" y="2003854"/>
            <a:ext cx="7873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Events</a:t>
            </a:r>
            <a:endParaRPr lang="en-GB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49222" y="2375421"/>
            <a:ext cx="9525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Samples</a:t>
            </a:r>
            <a:endParaRPr lang="en-GB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28" name="Straight Arrow Connector 27"/>
          <p:cNvCxnSpPr>
            <a:stCxn id="6" idx="3"/>
            <a:endCxn id="8" idx="0"/>
          </p:cNvCxnSpPr>
          <p:nvPr/>
        </p:nvCxnSpPr>
        <p:spPr>
          <a:xfrm>
            <a:off x="2797730" y="2709173"/>
            <a:ext cx="1128014" cy="401180"/>
          </a:xfrm>
          <a:prstGeom prst="bentConnector2">
            <a:avLst/>
          </a:prstGeom>
          <a:ln w="19050">
            <a:solidFill>
              <a:schemeClr val="bg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3029370" y="2440787"/>
            <a:ext cx="841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P</a:t>
            </a:r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rofiles</a:t>
            </a:r>
          </a:p>
        </p:txBody>
      </p:sp>
      <p:cxnSp>
        <p:nvCxnSpPr>
          <p:cNvPr id="63" name="Straight Arrow Connector 62"/>
          <p:cNvCxnSpPr>
            <a:stCxn id="8" idx="2"/>
            <a:endCxn id="7" idx="0"/>
          </p:cNvCxnSpPr>
          <p:nvPr/>
        </p:nvCxnSpPr>
        <p:spPr>
          <a:xfrm>
            <a:off x="3925744" y="3719688"/>
            <a:ext cx="0" cy="429126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>
            <a:stCxn id="7" idx="2"/>
            <a:endCxn id="9" idx="0"/>
          </p:cNvCxnSpPr>
          <p:nvPr/>
        </p:nvCxnSpPr>
        <p:spPr>
          <a:xfrm flipH="1">
            <a:off x="3918171" y="4758149"/>
            <a:ext cx="7573" cy="353691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>
            <a:stCxn id="9" idx="3"/>
            <a:endCxn id="11" idx="1"/>
          </p:cNvCxnSpPr>
          <p:nvPr/>
        </p:nvCxnSpPr>
        <p:spPr>
          <a:xfrm flipV="1">
            <a:off x="4719927" y="2000716"/>
            <a:ext cx="1501934" cy="3415792"/>
          </a:xfrm>
          <a:prstGeom prst="bentConnector3">
            <a:avLst>
              <a:gd name="adj1" fmla="val 50000"/>
            </a:avLst>
          </a:prstGeom>
          <a:ln w="19050">
            <a:solidFill>
              <a:schemeClr val="bg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>
            <a:stCxn id="11" idx="2"/>
            <a:endCxn id="10" idx="0"/>
          </p:cNvCxnSpPr>
          <p:nvPr/>
        </p:nvCxnSpPr>
        <p:spPr>
          <a:xfrm>
            <a:off x="7023618" y="2305383"/>
            <a:ext cx="0" cy="559870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>
            <a:endCxn id="6" idx="1"/>
          </p:cNvCxnSpPr>
          <p:nvPr/>
        </p:nvCxnSpPr>
        <p:spPr>
          <a:xfrm>
            <a:off x="145897" y="2699757"/>
            <a:ext cx="1040037" cy="0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3974209" y="3756652"/>
            <a:ext cx="7457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Matrix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3966636" y="4781106"/>
            <a:ext cx="13100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Dendrogram</a:t>
            </a:r>
          </a:p>
        </p:txBody>
      </p:sp>
      <p:cxnSp>
        <p:nvCxnSpPr>
          <p:cNvPr id="81" name="Straight Arrow Connector 80"/>
          <p:cNvCxnSpPr>
            <a:stCxn id="8" idx="1"/>
            <a:endCxn id="9" idx="1"/>
          </p:cNvCxnSpPr>
          <p:nvPr/>
        </p:nvCxnSpPr>
        <p:spPr>
          <a:xfrm rot="10800000" flipV="1">
            <a:off x="3116414" y="3415020"/>
            <a:ext cx="3432" cy="2001487"/>
          </a:xfrm>
          <a:prstGeom prst="bentConnector3">
            <a:avLst>
              <a:gd name="adj1" fmla="val 6760839"/>
            </a:avLst>
          </a:prstGeom>
          <a:ln w="19050">
            <a:solidFill>
              <a:schemeClr val="bg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>
            <a:off x="2074949" y="4378689"/>
            <a:ext cx="7457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Matrix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5276675" y="1592099"/>
            <a:ext cx="9140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Clusters</a:t>
            </a:r>
          </a:p>
        </p:txBody>
      </p:sp>
      <p:cxnSp>
        <p:nvCxnSpPr>
          <p:cNvPr id="100" name="Straight Arrow Connector 70"/>
          <p:cNvCxnSpPr>
            <a:stCxn id="6" idx="2"/>
            <a:endCxn id="10" idx="2"/>
          </p:cNvCxnSpPr>
          <p:nvPr/>
        </p:nvCxnSpPr>
        <p:spPr>
          <a:xfrm rot="16200000" flipH="1">
            <a:off x="4277351" y="728321"/>
            <a:ext cx="460749" cy="5031786"/>
          </a:xfrm>
          <a:prstGeom prst="bentConnector3">
            <a:avLst>
              <a:gd name="adj1" fmla="val 638573"/>
            </a:avLst>
          </a:prstGeom>
          <a:ln w="19050">
            <a:solidFill>
              <a:schemeClr val="bg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TextBox 123"/>
          <p:cNvSpPr txBox="1"/>
          <p:nvPr/>
        </p:nvSpPr>
        <p:spPr>
          <a:xfrm>
            <a:off x="7034645" y="4473329"/>
            <a:ext cx="841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P</a:t>
            </a:r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rofiles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6111338" y="2424433"/>
            <a:ext cx="8867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Outliers</a:t>
            </a:r>
          </a:p>
        </p:txBody>
      </p:sp>
      <p:cxnSp>
        <p:nvCxnSpPr>
          <p:cNvPr id="126" name="Straight Arrow Connector 125"/>
          <p:cNvCxnSpPr>
            <a:stCxn id="10" idx="3"/>
          </p:cNvCxnSpPr>
          <p:nvPr/>
        </p:nvCxnSpPr>
        <p:spPr>
          <a:xfrm>
            <a:off x="7825374" y="3169921"/>
            <a:ext cx="1199356" cy="0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TextBox 140"/>
          <p:cNvSpPr txBox="1"/>
          <p:nvPr/>
        </p:nvSpPr>
        <p:spPr>
          <a:xfrm>
            <a:off x="7825374" y="2815119"/>
            <a:ext cx="11913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>
                    <a:lumMod val="50000"/>
                  </a:schemeClr>
                </a:solidFill>
              </a:rPr>
              <a:t>Influencers</a:t>
            </a:r>
          </a:p>
        </p:txBody>
      </p:sp>
      <p:sp>
        <p:nvSpPr>
          <p:cNvPr id="32" name="Pentagon 31"/>
          <p:cNvSpPr/>
          <p:nvPr/>
        </p:nvSpPr>
        <p:spPr>
          <a:xfrm>
            <a:off x="1758135" y="2556730"/>
            <a:ext cx="4143369" cy="1228440"/>
          </a:xfrm>
          <a:prstGeom prst="homePlate">
            <a:avLst/>
          </a:prstGeom>
          <a:solidFill>
            <a:srgbClr val="D0103A"/>
          </a:solidFill>
          <a:ln>
            <a:solidFill>
              <a:srgbClr val="D010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E</a:t>
            </a:r>
            <a:r>
              <a:rPr lang="en-GB" sz="1400" dirty="0" smtClean="0"/>
              <a:t>xamine </a:t>
            </a:r>
            <a:r>
              <a:rPr lang="en-GB" sz="1400" b="1" dirty="0" smtClean="0"/>
              <a:t>outliers</a:t>
            </a:r>
            <a:r>
              <a:rPr lang="en-GB" sz="1400" dirty="0" smtClean="0"/>
              <a:t>, </a:t>
            </a:r>
            <a:r>
              <a:rPr lang="en-GB" sz="1400" dirty="0"/>
              <a:t>in order to find </a:t>
            </a:r>
            <a:r>
              <a:rPr lang="en-GB" sz="1400" dirty="0" smtClean="0"/>
              <a:t>any event (</a:t>
            </a:r>
            <a:r>
              <a:rPr lang="en-GB" sz="1400" b="1" dirty="0" smtClean="0"/>
              <a:t>influencer</a:t>
            </a:r>
            <a:r>
              <a:rPr lang="en-GB" sz="1400" dirty="0" smtClean="0"/>
              <a:t>) </a:t>
            </a:r>
            <a:r>
              <a:rPr lang="en-GB" sz="1400" dirty="0"/>
              <a:t>that, when removed from the picture, makes the </a:t>
            </a:r>
            <a:r>
              <a:rPr lang="en-GB" sz="1400" dirty="0" smtClean="0"/>
              <a:t>outlier look </a:t>
            </a:r>
            <a:r>
              <a:rPr lang="en-GB" sz="1400" dirty="0"/>
              <a:t>more </a:t>
            </a:r>
            <a:r>
              <a:rPr lang="en-GB" sz="1400" dirty="0" smtClean="0"/>
              <a:t>normal. 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2869130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2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2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" dur="2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26" dur="2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" dur="2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" grpId="0"/>
      <p:bldP spid="125" grpId="0"/>
      <p:bldP spid="141" grpId="0"/>
      <p:bldP spid="32" grpId="0" animBg="1"/>
    </p:bldLst>
  </p:timing>
</p:sld>
</file>

<file path=ppt/theme/theme1.xml><?xml version="1.0" encoding="utf-8"?>
<a:theme xmlns:a="http://schemas.openxmlformats.org/drawingml/2006/main" name="ESA Presentation">
  <a:themeElements>
    <a:clrScheme name="Esa presentation 7">
      <a:dk1>
        <a:srgbClr val="000000"/>
      </a:dk1>
      <a:lt1>
        <a:srgbClr val="FFFFFF"/>
      </a:lt1>
      <a:dk2>
        <a:srgbClr val="747678"/>
      </a:dk2>
      <a:lt2>
        <a:srgbClr val="4D4F53"/>
      </a:lt2>
      <a:accent1>
        <a:srgbClr val="0098DB"/>
      </a:accent1>
      <a:accent2>
        <a:srgbClr val="D5D6D2"/>
      </a:accent2>
      <a:accent3>
        <a:srgbClr val="FFFFFF"/>
      </a:accent3>
      <a:accent4>
        <a:srgbClr val="000000"/>
      </a:accent4>
      <a:accent5>
        <a:srgbClr val="AACAEA"/>
      </a:accent5>
      <a:accent6>
        <a:srgbClr val="C1C2BE"/>
      </a:accent6>
      <a:hlink>
        <a:srgbClr val="8B8D8E"/>
      </a:hlink>
      <a:folHlink>
        <a:srgbClr val="9A9B9C"/>
      </a:folHlink>
    </a:clrScheme>
    <a:fontScheme name="Esa presentat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sa presentation 1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338D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ADC5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2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98DB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CAEA"/>
        </a:accent5>
        <a:accent6>
          <a:srgbClr val="00783B"/>
        </a:accent6>
        <a:hlink>
          <a:srgbClr val="E37222"/>
        </a:hlink>
        <a:folHlink>
          <a:srgbClr val="00338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3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8542"/>
        </a:accent1>
        <a:accent2>
          <a:srgbClr val="003397"/>
        </a:accent2>
        <a:accent3>
          <a:srgbClr val="FFFFFF"/>
        </a:accent3>
        <a:accent4>
          <a:srgbClr val="404246"/>
        </a:accent4>
        <a:accent5>
          <a:srgbClr val="AAC2B0"/>
        </a:accent5>
        <a:accent6>
          <a:srgbClr val="002D88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4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E37222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FBCAB"/>
        </a:accent5>
        <a:accent6>
          <a:srgbClr val="00783B"/>
        </a:accent6>
        <a:hlink>
          <a:srgbClr val="00338D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5">
        <a:dk1>
          <a:srgbClr val="4D4F53"/>
        </a:dk1>
        <a:lt1>
          <a:srgbClr val="FFFFFF"/>
        </a:lt1>
        <a:dk2>
          <a:srgbClr val="00338D"/>
        </a:dk2>
        <a:lt2>
          <a:srgbClr val="000000"/>
        </a:lt2>
        <a:accent1>
          <a:srgbClr val="D0103A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4AAAE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6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338D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ADC5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7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98DB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AEA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8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854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2B0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9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E3722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FBCAB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0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D0103A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4AAAE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1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8B8D8E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C4C5C6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ESA Presentation.potx" id="{25DD4EE8-CEC2-4097-877B-2881619AB218}" vid="{3EAF496E-73B5-4530-AD30-F997BCCE29B7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95F947CC68284A92DD76895F95485E" ma:contentTypeVersion="" ma:contentTypeDescription="Create a new document." ma:contentTypeScope="" ma:versionID="d2f7bac1cc6cefe942785cfbb8bae163">
  <xsd:schema xmlns:xsd="http://www.w3.org/2001/XMLSchema" xmlns:xs="http://www.w3.org/2001/XMLSchema" xmlns:p="http://schemas.microsoft.com/office/2006/metadata/properties" xmlns:ns2="f2760952-b3bb-408f-ace6-eb1e07642b86" targetNamespace="http://schemas.microsoft.com/office/2006/metadata/properties" ma:root="true" ma:fieldsID="70e6d848e258403642b2016fccd44a87" ns2:_="">
    <xsd:import namespace="f2760952-b3bb-408f-ace6-eb1e07642b86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760952-b3bb-408f-ace6-eb1e07642b8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description="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DDE67DC-0345-49EC-B880-0A483B7BB2AD}">
  <ds:schemaRefs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purl.org/dc/terms/"/>
    <ds:schemaRef ds:uri="f2760952-b3bb-408f-ace6-eb1e07642b86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B582352-888A-4727-9B6A-670345A54E2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2760952-b3bb-408f-ace6-eb1e07642b8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7E3F8D4-779E-482B-9027-84EA9EAEE0E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ESA Presentation</Template>
  <TotalTime>10633</TotalTime>
  <Words>1200</Words>
  <Application>Microsoft Office PowerPoint</Application>
  <PresentationFormat>On-screen Show (4:3)</PresentationFormat>
  <Paragraphs>307</Paragraphs>
  <Slides>29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4" baseType="lpstr">
      <vt:lpstr>Arial</vt:lpstr>
      <vt:lpstr>Calibri</vt:lpstr>
      <vt:lpstr>Verdana</vt:lpstr>
      <vt:lpstr>Wingdings</vt:lpstr>
      <vt:lpstr>ESA Presentation</vt:lpstr>
      <vt:lpstr>Leveraging System Performance Metrics and Execution Logs to Proactively Diagnose System of Systems Performance Issues</vt:lpstr>
      <vt:lpstr>The problem</vt:lpstr>
      <vt:lpstr>The paper</vt:lpstr>
      <vt:lpstr>The idea</vt:lpstr>
      <vt:lpstr>The approach</vt:lpstr>
      <vt:lpstr>The approach</vt:lpstr>
      <vt:lpstr>The approach</vt:lpstr>
      <vt:lpstr>The approach</vt:lpstr>
      <vt:lpstr>The approach</vt:lpstr>
      <vt:lpstr>The study</vt:lpstr>
      <vt:lpstr>The performance counter monitor</vt:lpstr>
      <vt:lpstr>The prototype correlation engine</vt:lpstr>
      <vt:lpstr>The spiker and the leaker</vt:lpstr>
      <vt:lpstr>The demo</vt:lpstr>
      <vt:lpstr>The tests</vt:lpstr>
      <vt:lpstr>The engine and the spiker</vt:lpstr>
      <vt:lpstr>The engine and the spiker</vt:lpstr>
      <vt:lpstr>The engine and the leaker</vt:lpstr>
      <vt:lpstr>The engine and the leaker</vt:lpstr>
      <vt:lpstr>The engine and Apache Tomcat</vt:lpstr>
      <vt:lpstr>The engine and Apache Tomcat</vt:lpstr>
      <vt:lpstr>The engine and MySQL server</vt:lpstr>
      <vt:lpstr>The engine and MySQL server</vt:lpstr>
      <vt:lpstr>The summary</vt:lpstr>
      <vt:lpstr>The proactive error detection system prototype</vt:lpstr>
      <vt:lpstr>The notes</vt:lpstr>
      <vt:lpstr>The conclusions</vt:lpstr>
      <vt:lpstr>The study</vt:lpstr>
      <vt:lpstr>The plans</vt:lpstr>
    </vt:vector>
  </TitlesOfParts>
  <Company>ESA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James Eggleston</dc:creator>
  <cp:lastModifiedBy>Katerina</cp:lastModifiedBy>
  <cp:revision>197</cp:revision>
  <cp:lastPrinted>2008-08-26T16:26:23Z</cp:lastPrinted>
  <dcterms:created xsi:type="dcterms:W3CDTF">2016-01-11T14:30:03Z</dcterms:created>
  <dcterms:modified xsi:type="dcterms:W3CDTF">2016-01-26T13:54:55Z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Title">
    <vt:lpwstr>ESA Presentation</vt:lpwstr>
  </property>
  <property fmtid="{D5CDD505-2E9C-101B-9397-08002B2CF9AE}" pid="3" name="PSubtitle">
    <vt:lpwstr>ESA Presentation</vt:lpwstr>
  </property>
  <property fmtid="{D5CDD505-2E9C-101B-9397-08002B2CF9AE}" pid="4" name="PAuthor">
    <vt:lpwstr/>
  </property>
  <property fmtid="{D5CDD505-2E9C-101B-9397-08002B2CF9AE}" pid="5" name="PPlace">
    <vt:lpwstr/>
  </property>
  <property fmtid="{D5CDD505-2E9C-101B-9397-08002B2CF9AE}" pid="6" name="PDate">
    <vt:lpwstr>DD/MM/YYYY</vt:lpwstr>
  </property>
  <property fmtid="{D5CDD505-2E9C-101B-9397-08002B2CF9AE}" pid="7" name="PProgramme">
    <vt:lpwstr/>
  </property>
  <property fmtid="{D5CDD505-2E9C-101B-9397-08002B2CF9AE}" pid="8" name="PEmail">
    <vt:lpwstr/>
  </property>
  <property fmtid="{D5CDD505-2E9C-101B-9397-08002B2CF9AE}" pid="9" name="PClassification">
    <vt:lpwstr>ESA UNCLASSIFIED – For Official Use</vt:lpwstr>
  </property>
  <property fmtid="{D5CDD505-2E9C-101B-9397-08002B2CF9AE}" pid="10" name="POptionButton1">
    <vt:bool>true</vt:bool>
  </property>
  <property fmtid="{D5CDD505-2E9C-101B-9397-08002B2CF9AE}" pid="11" name="POptionButton2">
    <vt:bool>false</vt:bool>
  </property>
  <property fmtid="{D5CDD505-2E9C-101B-9397-08002B2CF9AE}" pid="12" name="ESAVersion">
    <vt:lpwstr>4GV1.0</vt:lpwstr>
  </property>
  <property fmtid="{D5CDD505-2E9C-101B-9397-08002B2CF9AE}" pid="13" name="ShowESADialog1">
    <vt:bool>true</vt:bool>
  </property>
  <property fmtid="{D5CDD505-2E9C-101B-9397-08002B2CF9AE}" pid="14" name="ContentTypeId">
    <vt:lpwstr>0x0101008995F947CC68284A92DD76895F95485E</vt:lpwstr>
  </property>
  <property fmtid="{D5CDD505-2E9C-101B-9397-08002B2CF9AE}" pid="15" name="Issue Date">
    <vt:filetime>2016-01-10T23:00:00Z</vt:filetime>
  </property>
  <property fmtid="{D5CDD505-2E9C-101B-9397-08002B2CF9AE}" pid="16" name="Document Type">
    <vt:lpwstr>HO - Handout / Presentation</vt:lpwstr>
  </property>
  <property fmtid="{D5CDD505-2E9C-101B-9397-08002B2CF9AE}" pid="17" name="Reference">
    <vt:lpwstr/>
  </property>
  <property fmtid="{D5CDD505-2E9C-101B-9397-08002B2CF9AE}" pid="18" name="Classification">
    <vt:lpwstr>ESA UNCLASSIFIED - For Official Use</vt:lpwstr>
  </property>
  <property fmtid="{D5CDD505-2E9C-101B-9397-08002B2CF9AE}" pid="19" name="Classification Caveat">
    <vt:lpwstr/>
  </property>
  <property fmtid="{D5CDD505-2E9C-101B-9397-08002B2CF9AE}" pid="20" name="Revision">
    <vt:lpwstr/>
  </property>
  <property fmtid="{D5CDD505-2E9C-101B-9397-08002B2CF9AE}" pid="21" name="Issue">
    <vt:lpwstr/>
  </property>
  <property fmtid="{D5CDD505-2E9C-101B-9397-08002B2CF9AE}" pid="22" name="Status">
    <vt:lpwstr/>
  </property>
  <property fmtid="{D5CDD505-2E9C-101B-9397-08002B2CF9AE}" pid="23" name="bmsSiteName">
    <vt:lpwstr/>
  </property>
  <property fmtid="{D5CDD505-2E9C-101B-9397-08002B2CF9AE}" pid="24" name="Originating Organisation">
    <vt:lpwstr/>
  </property>
  <property fmtid="{D5CDD505-2E9C-101B-9397-08002B2CF9AE}" pid="25" name="Distribution">
    <vt:lpwstr/>
  </property>
  <property fmtid="{D5CDD505-2E9C-101B-9397-08002B2CF9AE}" pid="26" name="bmsSitename2">
    <vt:lpwstr/>
  </property>
  <property fmtid="{D5CDD505-2E9C-101B-9397-08002B2CF9AE}" pid="27" name="bmsAddress">
    <vt:lpwstr/>
  </property>
  <property fmtid="{D5CDD505-2E9C-101B-9397-08002B2CF9AE}" pid="28" name="bmsPlace">
    <vt:lpwstr/>
  </property>
  <property fmtid="{D5CDD505-2E9C-101B-9397-08002B2CF9AE}" pid="29" name="bmsPhoneFax">
    <vt:lpwstr/>
  </property>
</Properties>
</file>