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60" r:id="rId2"/>
    <p:sldId id="1209" r:id="rId3"/>
    <p:sldId id="1240" r:id="rId4"/>
    <p:sldId id="1235" r:id="rId5"/>
    <p:sldId id="1236" r:id="rId6"/>
    <p:sldId id="1251" r:id="rId7"/>
    <p:sldId id="1250" r:id="rId8"/>
    <p:sldId id="1252" r:id="rId9"/>
    <p:sldId id="1224" r:id="rId10"/>
    <p:sldId id="1225" r:id="rId11"/>
    <p:sldId id="1241" r:id="rId12"/>
    <p:sldId id="1253" r:id="rId13"/>
    <p:sldId id="1256" r:id="rId14"/>
    <p:sldId id="1243" r:id="rId15"/>
    <p:sldId id="1254" r:id="rId16"/>
    <p:sldId id="1237" r:id="rId17"/>
    <p:sldId id="1244" r:id="rId18"/>
    <p:sldId id="1255" r:id="rId19"/>
    <p:sldId id="1247" r:id="rId20"/>
    <p:sldId id="271" r:id="rId21"/>
    <p:sldId id="1208" r:id="rId22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2000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2000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2000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2000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2000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CC"/>
    <a:srgbClr val="E808BD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1F12B2-B24B-473B-BB3F-804FB01CF621}" v="131" dt="2024-11-03T09:44:20.7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howGuides="1">
      <p:cViewPr varScale="1">
        <p:scale>
          <a:sx n="56" d="100"/>
          <a:sy n="56" d="100"/>
        </p:scale>
        <p:origin x="154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Sampietro" userId="27a70c8a-8db2-4567-b2d0-70c278529831" providerId="ADAL" clId="{891F12B2-B24B-473B-BB3F-804FB01CF621}"/>
    <pc:docChg chg="undo custSel addSld delSld modSld sldOrd modMainMaster">
      <pc:chgData name="Marco Sampietro" userId="27a70c8a-8db2-4567-b2d0-70c278529831" providerId="ADAL" clId="{891F12B2-B24B-473B-BB3F-804FB01CF621}" dt="2024-11-03T09:13:43.185" v="3934" actId="20577"/>
      <pc:docMkLst>
        <pc:docMk/>
      </pc:docMkLst>
      <pc:sldChg chg="delSp modSp mod">
        <pc:chgData name="Marco Sampietro" userId="27a70c8a-8db2-4567-b2d0-70c278529831" providerId="ADAL" clId="{891F12B2-B24B-473B-BB3F-804FB01CF621}" dt="2024-10-30T12:45:40.956" v="709" actId="1076"/>
        <pc:sldMkLst>
          <pc:docMk/>
          <pc:sldMk cId="1448392106" sldId="260"/>
        </pc:sldMkLst>
        <pc:spChg chg="mod">
          <ac:chgData name="Marco Sampietro" userId="27a70c8a-8db2-4567-b2d0-70c278529831" providerId="ADAL" clId="{891F12B2-B24B-473B-BB3F-804FB01CF621}" dt="2024-10-30T12:45:40.956" v="709" actId="1076"/>
          <ac:spMkLst>
            <pc:docMk/>
            <pc:sldMk cId="1448392106" sldId="260"/>
            <ac:spMk id="3" creationId="{E636065C-0E74-4171-BC35-0342DD0EBAE4}"/>
          </ac:spMkLst>
        </pc:spChg>
        <pc:picChg chg="del">
          <ac:chgData name="Marco Sampietro" userId="27a70c8a-8db2-4567-b2d0-70c278529831" providerId="ADAL" clId="{891F12B2-B24B-473B-BB3F-804FB01CF621}" dt="2024-10-30T12:45:27.511" v="707" actId="478"/>
          <ac:picMkLst>
            <pc:docMk/>
            <pc:sldMk cId="1448392106" sldId="260"/>
            <ac:picMk id="1026" creationId="{244DDC1D-D598-6640-A1DD-C0CCA42801CA}"/>
          </ac:picMkLst>
        </pc:picChg>
      </pc:sldChg>
      <pc:sldChg chg="delSp mod">
        <pc:chgData name="Marco Sampietro" userId="27a70c8a-8db2-4567-b2d0-70c278529831" providerId="ADAL" clId="{891F12B2-B24B-473B-BB3F-804FB01CF621}" dt="2024-11-02T16:05:07.517" v="2051" actId="478"/>
        <pc:sldMkLst>
          <pc:docMk/>
          <pc:sldMk cId="2603686813" sldId="271"/>
        </pc:sldMkLst>
        <pc:spChg chg="del">
          <ac:chgData name="Marco Sampietro" userId="27a70c8a-8db2-4567-b2d0-70c278529831" providerId="ADAL" clId="{891F12B2-B24B-473B-BB3F-804FB01CF621}" dt="2024-11-02T16:05:07.517" v="2051" actId="478"/>
          <ac:spMkLst>
            <pc:docMk/>
            <pc:sldMk cId="2603686813" sldId="271"/>
            <ac:spMk id="2" creationId="{3AE450A4-5940-F9CA-51D6-CA689A2ED0C2}"/>
          </ac:spMkLst>
        </pc:spChg>
        <pc:grpChg chg="del">
          <ac:chgData name="Marco Sampietro" userId="27a70c8a-8db2-4567-b2d0-70c278529831" providerId="ADAL" clId="{891F12B2-B24B-473B-BB3F-804FB01CF621}" dt="2024-11-02T16:05:04.074" v="2050" actId="478"/>
          <ac:grpSpMkLst>
            <pc:docMk/>
            <pc:sldMk cId="2603686813" sldId="271"/>
            <ac:grpSpMk id="10" creationId="{CDB3FDAF-AF1B-5AAF-4253-1456B8F3AA05}"/>
          </ac:grpSpMkLst>
        </pc:grpChg>
      </pc:sldChg>
      <pc:sldChg chg="addSp modSp mod">
        <pc:chgData name="Marco Sampietro" userId="27a70c8a-8db2-4567-b2d0-70c278529831" providerId="ADAL" clId="{891F12B2-B24B-473B-BB3F-804FB01CF621}" dt="2024-11-02T16:06:47.170" v="2070" actId="1036"/>
        <pc:sldMkLst>
          <pc:docMk/>
          <pc:sldMk cId="1863881778" sldId="1208"/>
        </pc:sldMkLst>
        <pc:spChg chg="mod">
          <ac:chgData name="Marco Sampietro" userId="27a70c8a-8db2-4567-b2d0-70c278529831" providerId="ADAL" clId="{891F12B2-B24B-473B-BB3F-804FB01CF621}" dt="2024-11-02T15:58:52.173" v="1948" actId="20577"/>
          <ac:spMkLst>
            <pc:docMk/>
            <pc:sldMk cId="1863881778" sldId="1208"/>
            <ac:spMk id="2" creationId="{C2C77DB2-0BD5-474D-A521-1DC559773C58}"/>
          </ac:spMkLst>
        </pc:spChg>
        <pc:spChg chg="mod">
          <ac:chgData name="Marco Sampietro" userId="27a70c8a-8db2-4567-b2d0-70c278529831" providerId="ADAL" clId="{891F12B2-B24B-473B-BB3F-804FB01CF621}" dt="2024-11-02T16:06:47.170" v="2070" actId="1036"/>
          <ac:spMkLst>
            <pc:docMk/>
            <pc:sldMk cId="1863881778" sldId="1208"/>
            <ac:spMk id="3" creationId="{F9EE74C6-FB83-9EB3-0518-5A92812DCCF8}"/>
          </ac:spMkLst>
        </pc:spChg>
        <pc:spChg chg="mod">
          <ac:chgData name="Marco Sampietro" userId="27a70c8a-8db2-4567-b2d0-70c278529831" providerId="ADAL" clId="{891F12B2-B24B-473B-BB3F-804FB01CF621}" dt="2024-11-02T16:06:47.170" v="2070" actId="1036"/>
          <ac:spMkLst>
            <pc:docMk/>
            <pc:sldMk cId="1863881778" sldId="1208"/>
            <ac:spMk id="5" creationId="{A400F9C1-A697-B30E-EB38-EF37BC174B46}"/>
          </ac:spMkLst>
        </pc:spChg>
        <pc:spChg chg="mod">
          <ac:chgData name="Marco Sampietro" userId="27a70c8a-8db2-4567-b2d0-70c278529831" providerId="ADAL" clId="{891F12B2-B24B-473B-BB3F-804FB01CF621}" dt="2024-11-02T16:06:47.170" v="2070" actId="1036"/>
          <ac:spMkLst>
            <pc:docMk/>
            <pc:sldMk cId="1863881778" sldId="1208"/>
            <ac:spMk id="7" creationId="{4A9FF05E-4BFA-EC02-6E53-F29F9EFAC504}"/>
          </ac:spMkLst>
        </pc:spChg>
        <pc:spChg chg="mod">
          <ac:chgData name="Marco Sampietro" userId="27a70c8a-8db2-4567-b2d0-70c278529831" providerId="ADAL" clId="{891F12B2-B24B-473B-BB3F-804FB01CF621}" dt="2024-11-02T16:06:47.170" v="2070" actId="1036"/>
          <ac:spMkLst>
            <pc:docMk/>
            <pc:sldMk cId="1863881778" sldId="1208"/>
            <ac:spMk id="9" creationId="{61475815-6C10-3C99-144A-FE4E11417BF4}"/>
          </ac:spMkLst>
        </pc:spChg>
        <pc:spChg chg="mod">
          <ac:chgData name="Marco Sampietro" userId="27a70c8a-8db2-4567-b2d0-70c278529831" providerId="ADAL" clId="{891F12B2-B24B-473B-BB3F-804FB01CF621}" dt="2024-11-02T16:06:47.170" v="2070" actId="1036"/>
          <ac:spMkLst>
            <pc:docMk/>
            <pc:sldMk cId="1863881778" sldId="1208"/>
            <ac:spMk id="10" creationId="{87E3FA3E-796D-0FCA-A82E-C5ACEEBD92D7}"/>
          </ac:spMkLst>
        </pc:spChg>
        <pc:spChg chg="mod">
          <ac:chgData name="Marco Sampietro" userId="27a70c8a-8db2-4567-b2d0-70c278529831" providerId="ADAL" clId="{891F12B2-B24B-473B-BB3F-804FB01CF621}" dt="2024-10-30T12:44:13.809" v="697"/>
          <ac:spMkLst>
            <pc:docMk/>
            <pc:sldMk cId="1863881778" sldId="1208"/>
            <ac:spMk id="14" creationId="{00000000-0000-0000-0000-000000000000}"/>
          </ac:spMkLst>
        </pc:spChg>
        <pc:spChg chg="mod">
          <ac:chgData name="Marco Sampietro" userId="27a70c8a-8db2-4567-b2d0-70c278529831" providerId="ADAL" clId="{891F12B2-B24B-473B-BB3F-804FB01CF621}" dt="2024-10-30T12:44:13.809" v="697"/>
          <ac:spMkLst>
            <pc:docMk/>
            <pc:sldMk cId="1863881778" sldId="1208"/>
            <ac:spMk id="15" creationId="{00000000-0000-0000-0000-000000000000}"/>
          </ac:spMkLst>
        </pc:spChg>
        <pc:grpChg chg="add mod">
          <ac:chgData name="Marco Sampietro" userId="27a70c8a-8db2-4567-b2d0-70c278529831" providerId="ADAL" clId="{891F12B2-B24B-473B-BB3F-804FB01CF621}" dt="2024-11-02T16:06:47.170" v="2070" actId="1036"/>
          <ac:grpSpMkLst>
            <pc:docMk/>
            <pc:sldMk cId="1863881778" sldId="1208"/>
            <ac:grpSpMk id="13" creationId="{00000000-0000-0000-0000-000000000000}"/>
          </ac:grpSpMkLst>
        </pc:grpChg>
        <pc:picChg chg="mod">
          <ac:chgData name="Marco Sampietro" userId="27a70c8a-8db2-4567-b2d0-70c278529831" providerId="ADAL" clId="{891F12B2-B24B-473B-BB3F-804FB01CF621}" dt="2024-11-02T16:06:47.170" v="2070" actId="1036"/>
          <ac:picMkLst>
            <pc:docMk/>
            <pc:sldMk cId="1863881778" sldId="1208"/>
            <ac:picMk id="4" creationId="{F9209150-0BCE-C248-79BB-9208D34F7240}"/>
          </ac:picMkLst>
        </pc:picChg>
        <pc:picChg chg="mod">
          <ac:chgData name="Marco Sampietro" userId="27a70c8a-8db2-4567-b2d0-70c278529831" providerId="ADAL" clId="{891F12B2-B24B-473B-BB3F-804FB01CF621}" dt="2024-11-02T16:06:47.170" v="2070" actId="1036"/>
          <ac:picMkLst>
            <pc:docMk/>
            <pc:sldMk cId="1863881778" sldId="1208"/>
            <ac:picMk id="6" creationId="{EF715402-0B25-7FD1-5100-36595EECAE24}"/>
          </ac:picMkLst>
        </pc:picChg>
        <pc:picChg chg="mod">
          <ac:chgData name="Marco Sampietro" userId="27a70c8a-8db2-4567-b2d0-70c278529831" providerId="ADAL" clId="{891F12B2-B24B-473B-BB3F-804FB01CF621}" dt="2024-11-02T16:06:47.170" v="2070" actId="1036"/>
          <ac:picMkLst>
            <pc:docMk/>
            <pc:sldMk cId="1863881778" sldId="1208"/>
            <ac:picMk id="8" creationId="{AA06BB47-DAAE-B7E0-A0AC-7A37648E2A37}"/>
          </ac:picMkLst>
        </pc:picChg>
        <pc:picChg chg="add mod">
          <ac:chgData name="Marco Sampietro" userId="27a70c8a-8db2-4567-b2d0-70c278529831" providerId="ADAL" clId="{891F12B2-B24B-473B-BB3F-804FB01CF621}" dt="2024-11-02T16:06:47.170" v="2070" actId="1036"/>
          <ac:picMkLst>
            <pc:docMk/>
            <pc:sldMk cId="1863881778" sldId="1208"/>
            <ac:picMk id="11" creationId="{00000000-0000-0000-0000-000000000000}"/>
          </ac:picMkLst>
        </pc:picChg>
        <pc:picChg chg="mod">
          <ac:chgData name="Marco Sampietro" userId="27a70c8a-8db2-4567-b2d0-70c278529831" providerId="ADAL" clId="{891F12B2-B24B-473B-BB3F-804FB01CF621}" dt="2024-11-02T16:06:47.170" v="2070" actId="1036"/>
          <ac:picMkLst>
            <pc:docMk/>
            <pc:sldMk cId="1863881778" sldId="1208"/>
            <ac:picMk id="12" creationId="{694ADFCE-84A7-7981-238D-FD7DC180CC25}"/>
          </ac:picMkLst>
        </pc:picChg>
        <pc:picChg chg="mod">
          <ac:chgData name="Marco Sampietro" userId="27a70c8a-8db2-4567-b2d0-70c278529831" providerId="ADAL" clId="{891F12B2-B24B-473B-BB3F-804FB01CF621}" dt="2024-11-02T16:06:47.170" v="2070" actId="1036"/>
          <ac:picMkLst>
            <pc:docMk/>
            <pc:sldMk cId="1863881778" sldId="1208"/>
            <ac:picMk id="17" creationId="{7E9CBD55-16B1-8076-6B1C-8035CB65B3AF}"/>
          </ac:picMkLst>
        </pc:picChg>
      </pc:sldChg>
      <pc:sldChg chg="modSp add mod">
        <pc:chgData name="Marco Sampietro" userId="27a70c8a-8db2-4567-b2d0-70c278529831" providerId="ADAL" clId="{891F12B2-B24B-473B-BB3F-804FB01CF621}" dt="2024-10-30T11:43:16.842" v="94" actId="20577"/>
        <pc:sldMkLst>
          <pc:docMk/>
          <pc:sldMk cId="1699400855" sldId="1209"/>
        </pc:sldMkLst>
        <pc:spChg chg="mod">
          <ac:chgData name="Marco Sampietro" userId="27a70c8a-8db2-4567-b2d0-70c278529831" providerId="ADAL" clId="{891F12B2-B24B-473B-BB3F-804FB01CF621}" dt="2024-10-30T11:43:16.842" v="94" actId="20577"/>
          <ac:spMkLst>
            <pc:docMk/>
            <pc:sldMk cId="1699400855" sldId="1209"/>
            <ac:spMk id="2" creationId="{C2C77DB2-0BD5-474D-A521-1DC559773C58}"/>
          </ac:spMkLst>
        </pc:spChg>
      </pc:sldChg>
      <pc:sldChg chg="delSp modSp add mod">
        <pc:chgData name="Marco Sampietro" userId="27a70c8a-8db2-4567-b2d0-70c278529831" providerId="ADAL" clId="{891F12B2-B24B-473B-BB3F-804FB01CF621}" dt="2024-11-03T09:09:28.356" v="3918" actId="208"/>
        <pc:sldMkLst>
          <pc:docMk/>
          <pc:sldMk cId="3707679476" sldId="1224"/>
        </pc:sldMkLst>
        <pc:spChg chg="mod">
          <ac:chgData name="Marco Sampietro" userId="27a70c8a-8db2-4567-b2d0-70c278529831" providerId="ADAL" clId="{891F12B2-B24B-473B-BB3F-804FB01CF621}" dt="2024-11-03T08:10:09.282" v="3335" actId="1037"/>
          <ac:spMkLst>
            <pc:docMk/>
            <pc:sldMk cId="3707679476" sldId="1224"/>
            <ac:spMk id="19" creationId="{0AF8848A-9879-B554-49DE-2887EC92571F}"/>
          </ac:spMkLst>
        </pc:spChg>
        <pc:spChg chg="mod">
          <ac:chgData name="Marco Sampietro" userId="27a70c8a-8db2-4567-b2d0-70c278529831" providerId="ADAL" clId="{891F12B2-B24B-473B-BB3F-804FB01CF621}" dt="2024-11-03T08:10:35.958" v="3345" actId="14100"/>
          <ac:spMkLst>
            <pc:docMk/>
            <pc:sldMk cId="3707679476" sldId="1224"/>
            <ac:spMk id="29" creationId="{DFF0104E-9C79-9DFC-38E6-A84E244A9985}"/>
          </ac:spMkLst>
        </pc:spChg>
        <pc:spChg chg="mod">
          <ac:chgData name="Marco Sampietro" userId="27a70c8a-8db2-4567-b2d0-70c278529831" providerId="ADAL" clId="{891F12B2-B24B-473B-BB3F-804FB01CF621}" dt="2024-11-03T08:10:09.282" v="3335" actId="1037"/>
          <ac:spMkLst>
            <pc:docMk/>
            <pc:sldMk cId="3707679476" sldId="1224"/>
            <ac:spMk id="36" creationId="{CCC7586D-C18F-F9D9-F503-0A5C6BAD3E4A}"/>
          </ac:spMkLst>
        </pc:spChg>
        <pc:spChg chg="mod">
          <ac:chgData name="Marco Sampietro" userId="27a70c8a-8db2-4567-b2d0-70c278529831" providerId="ADAL" clId="{891F12B2-B24B-473B-BB3F-804FB01CF621}" dt="2024-11-03T08:10:09.282" v="3335" actId="1037"/>
          <ac:spMkLst>
            <pc:docMk/>
            <pc:sldMk cId="3707679476" sldId="1224"/>
            <ac:spMk id="37" creationId="{4050750D-2C15-330B-8352-14CAABD6F812}"/>
          </ac:spMkLst>
        </pc:spChg>
        <pc:spChg chg="mod">
          <ac:chgData name="Marco Sampietro" userId="27a70c8a-8db2-4567-b2d0-70c278529831" providerId="ADAL" clId="{891F12B2-B24B-473B-BB3F-804FB01CF621}" dt="2024-11-03T08:10:09.282" v="3335" actId="1037"/>
          <ac:spMkLst>
            <pc:docMk/>
            <pc:sldMk cId="3707679476" sldId="1224"/>
            <ac:spMk id="38" creationId="{1FB38B9C-E690-81E6-7F51-BC16F9956F56}"/>
          </ac:spMkLst>
        </pc:spChg>
        <pc:spChg chg="mod">
          <ac:chgData name="Marco Sampietro" userId="27a70c8a-8db2-4567-b2d0-70c278529831" providerId="ADAL" clId="{891F12B2-B24B-473B-BB3F-804FB01CF621}" dt="2024-11-03T08:10:09.282" v="3335" actId="1037"/>
          <ac:spMkLst>
            <pc:docMk/>
            <pc:sldMk cId="3707679476" sldId="1224"/>
            <ac:spMk id="41" creationId="{366A89BB-BE1E-6E2D-EF61-9DE22B3D04F4}"/>
          </ac:spMkLst>
        </pc:spChg>
        <pc:spChg chg="mod">
          <ac:chgData name="Marco Sampietro" userId="27a70c8a-8db2-4567-b2d0-70c278529831" providerId="ADAL" clId="{891F12B2-B24B-473B-BB3F-804FB01CF621}" dt="2024-11-03T08:10:09.282" v="3335" actId="1037"/>
          <ac:spMkLst>
            <pc:docMk/>
            <pc:sldMk cId="3707679476" sldId="1224"/>
            <ac:spMk id="42" creationId="{BE780E9A-E001-8B73-DA79-00D7F878D464}"/>
          </ac:spMkLst>
        </pc:spChg>
        <pc:spChg chg="mod">
          <ac:chgData name="Marco Sampietro" userId="27a70c8a-8db2-4567-b2d0-70c278529831" providerId="ADAL" clId="{891F12B2-B24B-473B-BB3F-804FB01CF621}" dt="2024-11-03T08:10:09.282" v="3335" actId="1037"/>
          <ac:spMkLst>
            <pc:docMk/>
            <pc:sldMk cId="3707679476" sldId="1224"/>
            <ac:spMk id="43" creationId="{A57165DC-1F67-0690-05B1-892A6AC03EBC}"/>
          </ac:spMkLst>
        </pc:spChg>
        <pc:spChg chg="mod">
          <ac:chgData name="Marco Sampietro" userId="27a70c8a-8db2-4567-b2d0-70c278529831" providerId="ADAL" clId="{891F12B2-B24B-473B-BB3F-804FB01CF621}" dt="2024-11-03T09:08:50.765" v="3916" actId="208"/>
          <ac:spMkLst>
            <pc:docMk/>
            <pc:sldMk cId="3707679476" sldId="1224"/>
            <ac:spMk id="45" creationId="{B35D9B23-02C5-70AF-0BEB-5DADAF428BC0}"/>
          </ac:spMkLst>
        </pc:spChg>
        <pc:spChg chg="mod">
          <ac:chgData name="Marco Sampietro" userId="27a70c8a-8db2-4567-b2d0-70c278529831" providerId="ADAL" clId="{891F12B2-B24B-473B-BB3F-804FB01CF621}" dt="2024-11-03T09:08:58.780" v="3917" actId="208"/>
          <ac:spMkLst>
            <pc:docMk/>
            <pc:sldMk cId="3707679476" sldId="1224"/>
            <ac:spMk id="46" creationId="{3C9F1549-CCCA-5757-3FA4-8FA1589D21DD}"/>
          </ac:spMkLst>
        </pc:spChg>
        <pc:spChg chg="mod">
          <ac:chgData name="Marco Sampietro" userId="27a70c8a-8db2-4567-b2d0-70c278529831" providerId="ADAL" clId="{891F12B2-B24B-473B-BB3F-804FB01CF621}" dt="2024-11-03T08:10:09.282" v="3335" actId="1037"/>
          <ac:spMkLst>
            <pc:docMk/>
            <pc:sldMk cId="3707679476" sldId="1224"/>
            <ac:spMk id="49" creationId="{24F14AE1-F478-7080-A2F3-455EBFE1C28A}"/>
          </ac:spMkLst>
        </pc:spChg>
        <pc:spChg chg="mod">
          <ac:chgData name="Marco Sampietro" userId="27a70c8a-8db2-4567-b2d0-70c278529831" providerId="ADAL" clId="{891F12B2-B24B-473B-BB3F-804FB01CF621}" dt="2024-11-03T08:10:09.282" v="3335" actId="1037"/>
          <ac:spMkLst>
            <pc:docMk/>
            <pc:sldMk cId="3707679476" sldId="1224"/>
            <ac:spMk id="50" creationId="{51CC8317-F91B-FC8F-AC88-3D3298B899BD}"/>
          </ac:spMkLst>
        </pc:spChg>
        <pc:spChg chg="del">
          <ac:chgData name="Marco Sampietro" userId="27a70c8a-8db2-4567-b2d0-70c278529831" providerId="ADAL" clId="{891F12B2-B24B-473B-BB3F-804FB01CF621}" dt="2024-11-03T08:09:46.504" v="3326" actId="478"/>
          <ac:spMkLst>
            <pc:docMk/>
            <pc:sldMk cId="3707679476" sldId="1224"/>
            <ac:spMk id="51" creationId="{EF4549CD-B98A-2432-3562-B32C0AED38AC}"/>
          </ac:spMkLst>
        </pc:spChg>
        <pc:picChg chg="mod">
          <ac:chgData name="Marco Sampietro" userId="27a70c8a-8db2-4567-b2d0-70c278529831" providerId="ADAL" clId="{891F12B2-B24B-473B-BB3F-804FB01CF621}" dt="2024-11-03T08:10:09.282" v="3335" actId="1037"/>
          <ac:picMkLst>
            <pc:docMk/>
            <pc:sldMk cId="3707679476" sldId="1224"/>
            <ac:picMk id="3" creationId="{6FF5DBB3-A9E6-AFB2-97E7-99F3AE2FFF14}"/>
          </ac:picMkLst>
        </pc:picChg>
        <pc:picChg chg="mod">
          <ac:chgData name="Marco Sampietro" userId="27a70c8a-8db2-4567-b2d0-70c278529831" providerId="ADAL" clId="{891F12B2-B24B-473B-BB3F-804FB01CF621}" dt="2024-11-03T08:10:09.282" v="3335" actId="1037"/>
          <ac:picMkLst>
            <pc:docMk/>
            <pc:sldMk cId="3707679476" sldId="1224"/>
            <ac:picMk id="14" creationId="{E3AB59F8-5913-F71D-E7D2-1435BAF74E76}"/>
          </ac:picMkLst>
        </pc:picChg>
        <pc:cxnChg chg="mod">
          <ac:chgData name="Marco Sampietro" userId="27a70c8a-8db2-4567-b2d0-70c278529831" providerId="ADAL" clId="{891F12B2-B24B-473B-BB3F-804FB01CF621}" dt="2024-11-03T09:08:24.064" v="3914" actId="208"/>
          <ac:cxnSpMkLst>
            <pc:docMk/>
            <pc:sldMk cId="3707679476" sldId="1224"/>
            <ac:cxnSpMk id="21" creationId="{8BB557F0-E612-AC23-A86E-F2EB0F0FB6FF}"/>
          </ac:cxnSpMkLst>
        </pc:cxnChg>
        <pc:cxnChg chg="mod">
          <ac:chgData name="Marco Sampietro" userId="27a70c8a-8db2-4567-b2d0-70c278529831" providerId="ADAL" clId="{891F12B2-B24B-473B-BB3F-804FB01CF621}" dt="2024-11-03T09:08:00.459" v="3912" actId="208"/>
          <ac:cxnSpMkLst>
            <pc:docMk/>
            <pc:sldMk cId="3707679476" sldId="1224"/>
            <ac:cxnSpMk id="23" creationId="{6718FBB1-3DC1-CB69-56E5-DDBE56262BF5}"/>
          </ac:cxnSpMkLst>
        </pc:cxnChg>
        <pc:cxnChg chg="mod">
          <ac:chgData name="Marco Sampietro" userId="27a70c8a-8db2-4567-b2d0-70c278529831" providerId="ADAL" clId="{891F12B2-B24B-473B-BB3F-804FB01CF621}" dt="2024-11-03T09:08:15.142" v="3913" actId="208"/>
          <ac:cxnSpMkLst>
            <pc:docMk/>
            <pc:sldMk cId="3707679476" sldId="1224"/>
            <ac:cxnSpMk id="25" creationId="{2DEF52A9-2A96-1318-6AD0-054C11DF8192}"/>
          </ac:cxnSpMkLst>
        </pc:cxnChg>
        <pc:cxnChg chg="mod">
          <ac:chgData name="Marco Sampietro" userId="27a70c8a-8db2-4567-b2d0-70c278529831" providerId="ADAL" clId="{891F12B2-B24B-473B-BB3F-804FB01CF621}" dt="2024-11-03T09:08:24.064" v="3914" actId="208"/>
          <ac:cxnSpMkLst>
            <pc:docMk/>
            <pc:sldMk cId="3707679476" sldId="1224"/>
            <ac:cxnSpMk id="26" creationId="{67889D40-43F4-2FE7-B500-7BE64E49FF35}"/>
          </ac:cxnSpMkLst>
        </pc:cxnChg>
        <pc:cxnChg chg="mod">
          <ac:chgData name="Marco Sampietro" userId="27a70c8a-8db2-4567-b2d0-70c278529831" providerId="ADAL" clId="{891F12B2-B24B-473B-BB3F-804FB01CF621}" dt="2024-11-03T09:08:31.966" v="3915" actId="208"/>
          <ac:cxnSpMkLst>
            <pc:docMk/>
            <pc:sldMk cId="3707679476" sldId="1224"/>
            <ac:cxnSpMk id="27" creationId="{16556445-BBC4-EF88-4609-B6A00F0D63A9}"/>
          </ac:cxnSpMkLst>
        </pc:cxnChg>
        <pc:cxnChg chg="mod">
          <ac:chgData name="Marco Sampietro" userId="27a70c8a-8db2-4567-b2d0-70c278529831" providerId="ADAL" clId="{891F12B2-B24B-473B-BB3F-804FB01CF621}" dt="2024-11-03T09:08:15.142" v="3913" actId="208"/>
          <ac:cxnSpMkLst>
            <pc:docMk/>
            <pc:sldMk cId="3707679476" sldId="1224"/>
            <ac:cxnSpMk id="28" creationId="{F33BFF5F-A369-C7E1-AA1A-9F114D9A0BDE}"/>
          </ac:cxnSpMkLst>
        </pc:cxnChg>
        <pc:cxnChg chg="mod">
          <ac:chgData name="Marco Sampietro" userId="27a70c8a-8db2-4567-b2d0-70c278529831" providerId="ADAL" clId="{891F12B2-B24B-473B-BB3F-804FB01CF621}" dt="2024-11-03T09:09:28.356" v="3918" actId="208"/>
          <ac:cxnSpMkLst>
            <pc:docMk/>
            <pc:sldMk cId="3707679476" sldId="1224"/>
            <ac:cxnSpMk id="31" creationId="{BC0DA818-3032-0564-E99F-BEB5F1A88294}"/>
          </ac:cxnSpMkLst>
        </pc:cxnChg>
        <pc:cxnChg chg="mod">
          <ac:chgData name="Marco Sampietro" userId="27a70c8a-8db2-4567-b2d0-70c278529831" providerId="ADAL" clId="{891F12B2-B24B-473B-BB3F-804FB01CF621}" dt="2024-11-03T08:10:09.282" v="3335" actId="1037"/>
          <ac:cxnSpMkLst>
            <pc:docMk/>
            <pc:sldMk cId="3707679476" sldId="1224"/>
            <ac:cxnSpMk id="48" creationId="{7D684B3E-3F29-392D-4948-5B9FCB656BF3}"/>
          </ac:cxnSpMkLst>
        </pc:cxnChg>
      </pc:sldChg>
      <pc:sldChg chg="add">
        <pc:chgData name="Marco Sampietro" userId="27a70c8a-8db2-4567-b2d0-70c278529831" providerId="ADAL" clId="{891F12B2-B24B-473B-BB3F-804FB01CF621}" dt="2024-11-03T08:14:01.211" v="3346"/>
        <pc:sldMkLst>
          <pc:docMk/>
          <pc:sldMk cId="1737381530" sldId="1225"/>
        </pc:sldMkLst>
      </pc:sldChg>
      <pc:sldChg chg="addSp delSp modSp mod">
        <pc:chgData name="Marco Sampietro" userId="27a70c8a-8db2-4567-b2d0-70c278529831" providerId="ADAL" clId="{891F12B2-B24B-473B-BB3F-804FB01CF621}" dt="2024-11-03T08:02:20.118" v="3270" actId="1035"/>
        <pc:sldMkLst>
          <pc:docMk/>
          <pc:sldMk cId="2480269341" sldId="1235"/>
        </pc:sldMkLst>
        <pc:spChg chg="add mod">
          <ac:chgData name="Marco Sampietro" userId="27a70c8a-8db2-4567-b2d0-70c278529831" providerId="ADAL" clId="{891F12B2-B24B-473B-BB3F-804FB01CF621}" dt="2024-11-03T08:01:41.128" v="3265" actId="1076"/>
          <ac:spMkLst>
            <pc:docMk/>
            <pc:sldMk cId="2480269341" sldId="1235"/>
            <ac:spMk id="3" creationId="{995F1C19-5194-2D8F-7996-41F108E4F129}"/>
          </ac:spMkLst>
        </pc:spChg>
        <pc:spChg chg="add mod">
          <ac:chgData name="Marco Sampietro" userId="27a70c8a-8db2-4567-b2d0-70c278529831" providerId="ADAL" clId="{891F12B2-B24B-473B-BB3F-804FB01CF621}" dt="2024-11-03T08:02:20.118" v="3270" actId="1035"/>
          <ac:spMkLst>
            <pc:docMk/>
            <pc:sldMk cId="2480269341" sldId="1235"/>
            <ac:spMk id="4" creationId="{7ADF0137-A2B5-8BD6-2A75-5D06ACB9D996}"/>
          </ac:spMkLst>
        </pc:spChg>
        <pc:spChg chg="mod">
          <ac:chgData name="Marco Sampietro" userId="27a70c8a-8db2-4567-b2d0-70c278529831" providerId="ADAL" clId="{891F12B2-B24B-473B-BB3F-804FB01CF621}" dt="2024-11-03T08:02:20.118" v="3270" actId="1035"/>
          <ac:spMkLst>
            <pc:docMk/>
            <pc:sldMk cId="2480269341" sldId="1235"/>
            <ac:spMk id="8" creationId="{5B22C1A0-DDB7-6929-EE4F-0B96ECBCEA62}"/>
          </ac:spMkLst>
        </pc:spChg>
        <pc:spChg chg="mod">
          <ac:chgData name="Marco Sampietro" userId="27a70c8a-8db2-4567-b2d0-70c278529831" providerId="ADAL" clId="{891F12B2-B24B-473B-BB3F-804FB01CF621}" dt="2024-11-03T08:02:20.118" v="3270" actId="1035"/>
          <ac:spMkLst>
            <pc:docMk/>
            <pc:sldMk cId="2480269341" sldId="1235"/>
            <ac:spMk id="11" creationId="{C932B1B1-C858-51CE-38BF-1CB5ADA913C8}"/>
          </ac:spMkLst>
        </pc:spChg>
        <pc:spChg chg="del mod">
          <ac:chgData name="Marco Sampietro" userId="27a70c8a-8db2-4567-b2d0-70c278529831" providerId="ADAL" clId="{891F12B2-B24B-473B-BB3F-804FB01CF621}" dt="2024-11-03T07:59:14.121" v="3237" actId="478"/>
          <ac:spMkLst>
            <pc:docMk/>
            <pc:sldMk cId="2480269341" sldId="1235"/>
            <ac:spMk id="12" creationId="{9539CE9E-8CBC-13D2-359B-CB34E3D273AB}"/>
          </ac:spMkLst>
        </pc:spChg>
        <pc:spChg chg="mod">
          <ac:chgData name="Marco Sampietro" userId="27a70c8a-8db2-4567-b2d0-70c278529831" providerId="ADAL" clId="{891F12B2-B24B-473B-BB3F-804FB01CF621}" dt="2024-11-03T08:02:20.118" v="3270" actId="1035"/>
          <ac:spMkLst>
            <pc:docMk/>
            <pc:sldMk cId="2480269341" sldId="1235"/>
            <ac:spMk id="16" creationId="{477D3091-C90F-E7E8-FE49-A302688CA7A5}"/>
          </ac:spMkLst>
        </pc:spChg>
        <pc:spChg chg="mod">
          <ac:chgData name="Marco Sampietro" userId="27a70c8a-8db2-4567-b2d0-70c278529831" providerId="ADAL" clId="{891F12B2-B24B-473B-BB3F-804FB01CF621}" dt="2024-11-03T08:02:20.118" v="3270" actId="1035"/>
          <ac:spMkLst>
            <pc:docMk/>
            <pc:sldMk cId="2480269341" sldId="1235"/>
            <ac:spMk id="17" creationId="{A690819B-0733-7A0D-3422-10AB5637B906}"/>
          </ac:spMkLst>
        </pc:spChg>
        <pc:spChg chg="mod">
          <ac:chgData name="Marco Sampietro" userId="27a70c8a-8db2-4567-b2d0-70c278529831" providerId="ADAL" clId="{891F12B2-B24B-473B-BB3F-804FB01CF621}" dt="2024-11-03T08:02:20.118" v="3270" actId="1035"/>
          <ac:spMkLst>
            <pc:docMk/>
            <pc:sldMk cId="2480269341" sldId="1235"/>
            <ac:spMk id="18" creationId="{39255F65-2389-6E9E-699F-1F2C2BDDA7E6}"/>
          </ac:spMkLst>
        </pc:spChg>
        <pc:spChg chg="mod">
          <ac:chgData name="Marco Sampietro" userId="27a70c8a-8db2-4567-b2d0-70c278529831" providerId="ADAL" clId="{891F12B2-B24B-473B-BB3F-804FB01CF621}" dt="2024-11-03T08:02:20.118" v="3270" actId="1035"/>
          <ac:spMkLst>
            <pc:docMk/>
            <pc:sldMk cId="2480269341" sldId="1235"/>
            <ac:spMk id="19" creationId="{6596ACA8-77D4-0C53-B43A-3520AE7862B4}"/>
          </ac:spMkLst>
        </pc:spChg>
        <pc:spChg chg="mod">
          <ac:chgData name="Marco Sampietro" userId="27a70c8a-8db2-4567-b2d0-70c278529831" providerId="ADAL" clId="{891F12B2-B24B-473B-BB3F-804FB01CF621}" dt="2024-11-03T08:02:20.118" v="3270" actId="1035"/>
          <ac:spMkLst>
            <pc:docMk/>
            <pc:sldMk cId="2480269341" sldId="1235"/>
            <ac:spMk id="20" creationId="{D3B5A862-BF10-789C-EE01-8C39E721927F}"/>
          </ac:spMkLst>
        </pc:spChg>
        <pc:spChg chg="mod">
          <ac:chgData name="Marco Sampietro" userId="27a70c8a-8db2-4567-b2d0-70c278529831" providerId="ADAL" clId="{891F12B2-B24B-473B-BB3F-804FB01CF621}" dt="2024-11-03T08:02:20.118" v="3270" actId="1035"/>
          <ac:spMkLst>
            <pc:docMk/>
            <pc:sldMk cId="2480269341" sldId="1235"/>
            <ac:spMk id="21" creationId="{6FCD3E72-12A8-63BD-33DA-AD83A56EC727}"/>
          </ac:spMkLst>
        </pc:spChg>
        <pc:spChg chg="mod">
          <ac:chgData name="Marco Sampietro" userId="27a70c8a-8db2-4567-b2d0-70c278529831" providerId="ADAL" clId="{891F12B2-B24B-473B-BB3F-804FB01CF621}" dt="2024-11-03T08:02:20.118" v="3270" actId="1035"/>
          <ac:spMkLst>
            <pc:docMk/>
            <pc:sldMk cId="2480269341" sldId="1235"/>
            <ac:spMk id="22" creationId="{40199ABA-5ED1-DADE-C2EA-C15527C53C50}"/>
          </ac:spMkLst>
        </pc:spChg>
        <pc:spChg chg="mod">
          <ac:chgData name="Marco Sampietro" userId="27a70c8a-8db2-4567-b2d0-70c278529831" providerId="ADAL" clId="{891F12B2-B24B-473B-BB3F-804FB01CF621}" dt="2024-11-03T08:02:20.118" v="3270" actId="1035"/>
          <ac:spMkLst>
            <pc:docMk/>
            <pc:sldMk cId="2480269341" sldId="1235"/>
            <ac:spMk id="23" creationId="{2927218C-3D63-F50E-9A8C-65C7701E664B}"/>
          </ac:spMkLst>
        </pc:spChg>
        <pc:spChg chg="mod">
          <ac:chgData name="Marco Sampietro" userId="27a70c8a-8db2-4567-b2d0-70c278529831" providerId="ADAL" clId="{891F12B2-B24B-473B-BB3F-804FB01CF621}" dt="2024-11-03T08:02:20.118" v="3270" actId="1035"/>
          <ac:spMkLst>
            <pc:docMk/>
            <pc:sldMk cId="2480269341" sldId="1235"/>
            <ac:spMk id="24" creationId="{58D33350-B6A8-1A17-973A-A2FD1DD40141}"/>
          </ac:spMkLst>
        </pc:spChg>
        <pc:spChg chg="mod">
          <ac:chgData name="Marco Sampietro" userId="27a70c8a-8db2-4567-b2d0-70c278529831" providerId="ADAL" clId="{891F12B2-B24B-473B-BB3F-804FB01CF621}" dt="2024-11-03T08:02:20.118" v="3270" actId="1035"/>
          <ac:spMkLst>
            <pc:docMk/>
            <pc:sldMk cId="2480269341" sldId="1235"/>
            <ac:spMk id="25" creationId="{90EFC481-5F28-50FE-7AAF-66DFC2B63902}"/>
          </ac:spMkLst>
        </pc:spChg>
        <pc:picChg chg="mod">
          <ac:chgData name="Marco Sampietro" userId="27a70c8a-8db2-4567-b2d0-70c278529831" providerId="ADAL" clId="{891F12B2-B24B-473B-BB3F-804FB01CF621}" dt="2024-11-03T08:02:20.118" v="3270" actId="1035"/>
          <ac:picMkLst>
            <pc:docMk/>
            <pc:sldMk cId="2480269341" sldId="1235"/>
            <ac:picMk id="5" creationId="{C06AEC36-5C02-EC90-2DD2-5306DD4A65ED}"/>
          </ac:picMkLst>
        </pc:picChg>
        <pc:picChg chg="mod">
          <ac:chgData name="Marco Sampietro" userId="27a70c8a-8db2-4567-b2d0-70c278529831" providerId="ADAL" clId="{891F12B2-B24B-473B-BB3F-804FB01CF621}" dt="2024-11-03T08:02:20.118" v="3270" actId="1035"/>
          <ac:picMkLst>
            <pc:docMk/>
            <pc:sldMk cId="2480269341" sldId="1235"/>
            <ac:picMk id="14" creationId="{9F614A11-D47C-EDD6-4C63-6B4A7472CA2A}"/>
          </ac:picMkLst>
        </pc:picChg>
        <pc:cxnChg chg="mod">
          <ac:chgData name="Marco Sampietro" userId="27a70c8a-8db2-4567-b2d0-70c278529831" providerId="ADAL" clId="{891F12B2-B24B-473B-BB3F-804FB01CF621}" dt="2024-11-03T08:02:20.118" v="3270" actId="1035"/>
          <ac:cxnSpMkLst>
            <pc:docMk/>
            <pc:sldMk cId="2480269341" sldId="1235"/>
            <ac:cxnSpMk id="7" creationId="{CA139CF1-E1D0-4F7D-38B3-EE72D3AA01FC}"/>
          </ac:cxnSpMkLst>
        </pc:cxnChg>
        <pc:cxnChg chg="mod">
          <ac:chgData name="Marco Sampietro" userId="27a70c8a-8db2-4567-b2d0-70c278529831" providerId="ADAL" clId="{891F12B2-B24B-473B-BB3F-804FB01CF621}" dt="2024-11-03T08:02:20.118" v="3270" actId="1035"/>
          <ac:cxnSpMkLst>
            <pc:docMk/>
            <pc:sldMk cId="2480269341" sldId="1235"/>
            <ac:cxnSpMk id="9" creationId="{F0178319-539A-A60E-1D88-A232D14E0411}"/>
          </ac:cxnSpMkLst>
        </pc:cxnChg>
      </pc:sldChg>
      <pc:sldChg chg="addSp delSp modSp mod">
        <pc:chgData name="Marco Sampietro" userId="27a70c8a-8db2-4567-b2d0-70c278529831" providerId="ADAL" clId="{891F12B2-B24B-473B-BB3F-804FB01CF621}" dt="2024-11-03T08:04:09.887" v="3283" actId="21"/>
        <pc:sldMkLst>
          <pc:docMk/>
          <pc:sldMk cId="537955929" sldId="1236"/>
        </pc:sldMkLst>
        <pc:spChg chg="add del mod">
          <ac:chgData name="Marco Sampietro" userId="27a70c8a-8db2-4567-b2d0-70c278529831" providerId="ADAL" clId="{891F12B2-B24B-473B-BB3F-804FB01CF621}" dt="2024-11-03T08:02:36.980" v="3271" actId="478"/>
          <ac:spMkLst>
            <pc:docMk/>
            <pc:sldMk cId="537955929" sldId="1236"/>
            <ac:spMk id="2" creationId="{9A49D03D-56C0-CB0C-FFCE-79F620CC5C49}"/>
          </ac:spMkLst>
        </pc:spChg>
        <pc:spChg chg="mod">
          <ac:chgData name="Marco Sampietro" userId="27a70c8a-8db2-4567-b2d0-70c278529831" providerId="ADAL" clId="{891F12B2-B24B-473B-BB3F-804FB01CF621}" dt="2024-11-02T11:21:57.266" v="895" actId="1036"/>
          <ac:spMkLst>
            <pc:docMk/>
            <pc:sldMk cId="537955929" sldId="1236"/>
            <ac:spMk id="8" creationId="{5B22C1A0-DDB7-6929-EE4F-0B96ECBCEA62}"/>
          </ac:spMkLst>
        </pc:spChg>
        <pc:spChg chg="mod">
          <ac:chgData name="Marco Sampietro" userId="27a70c8a-8db2-4567-b2d0-70c278529831" providerId="ADAL" clId="{891F12B2-B24B-473B-BB3F-804FB01CF621}" dt="2024-11-02T11:21:53.586" v="891" actId="1038"/>
          <ac:spMkLst>
            <pc:docMk/>
            <pc:sldMk cId="537955929" sldId="1236"/>
            <ac:spMk id="11" creationId="{C932B1B1-C858-51CE-38BF-1CB5ADA913C8}"/>
          </ac:spMkLst>
        </pc:spChg>
        <pc:spChg chg="del">
          <ac:chgData name="Marco Sampietro" userId="27a70c8a-8db2-4567-b2d0-70c278529831" providerId="ADAL" clId="{891F12B2-B24B-473B-BB3F-804FB01CF621}" dt="2024-10-30T11:57:23.364" v="343" actId="478"/>
          <ac:spMkLst>
            <pc:docMk/>
            <pc:sldMk cId="537955929" sldId="1236"/>
            <ac:spMk id="12" creationId="{9539CE9E-8CBC-13D2-359B-CB34E3D273AB}"/>
          </ac:spMkLst>
        </pc:spChg>
        <pc:spChg chg="add mod">
          <ac:chgData name="Marco Sampietro" userId="27a70c8a-8db2-4567-b2d0-70c278529831" providerId="ADAL" clId="{891F12B2-B24B-473B-BB3F-804FB01CF621}" dt="2024-11-02T11:23:02.462" v="904" actId="1582"/>
          <ac:spMkLst>
            <pc:docMk/>
            <pc:sldMk cId="537955929" sldId="1236"/>
            <ac:spMk id="12" creationId="{FDFD7169-A3F6-C3D7-DFC6-5A9C6D6FF6D7}"/>
          </ac:spMkLst>
        </pc:spChg>
        <pc:spChg chg="mod">
          <ac:chgData name="Marco Sampietro" userId="27a70c8a-8db2-4567-b2d0-70c278529831" providerId="ADAL" clId="{891F12B2-B24B-473B-BB3F-804FB01CF621}" dt="2024-11-02T11:21:11.099" v="874" actId="1038"/>
          <ac:spMkLst>
            <pc:docMk/>
            <pc:sldMk cId="537955929" sldId="1236"/>
            <ac:spMk id="18" creationId="{39255F65-2389-6E9E-699F-1F2C2BDDA7E6}"/>
          </ac:spMkLst>
        </pc:spChg>
        <pc:spChg chg="mod">
          <ac:chgData name="Marco Sampietro" userId="27a70c8a-8db2-4567-b2d0-70c278529831" providerId="ADAL" clId="{891F12B2-B24B-473B-BB3F-804FB01CF621}" dt="2024-11-02T11:26:03.218" v="924" actId="114"/>
          <ac:spMkLst>
            <pc:docMk/>
            <pc:sldMk cId="537955929" sldId="1236"/>
            <ac:spMk id="19" creationId="{6596ACA8-77D4-0C53-B43A-3520AE7862B4}"/>
          </ac:spMkLst>
        </pc:spChg>
        <pc:spChg chg="mod">
          <ac:chgData name="Marco Sampietro" userId="27a70c8a-8db2-4567-b2d0-70c278529831" providerId="ADAL" clId="{891F12B2-B24B-473B-BB3F-804FB01CF621}" dt="2024-11-02T11:19:11.940" v="842" actId="164"/>
          <ac:spMkLst>
            <pc:docMk/>
            <pc:sldMk cId="537955929" sldId="1236"/>
            <ac:spMk id="22" creationId="{40199ABA-5ED1-DADE-C2EA-C15527C53C50}"/>
          </ac:spMkLst>
        </pc:spChg>
        <pc:spChg chg="mod">
          <ac:chgData name="Marco Sampietro" userId="27a70c8a-8db2-4567-b2d0-70c278529831" providerId="ADAL" clId="{891F12B2-B24B-473B-BB3F-804FB01CF621}" dt="2024-11-02T11:25:55.413" v="922" actId="114"/>
          <ac:spMkLst>
            <pc:docMk/>
            <pc:sldMk cId="537955929" sldId="1236"/>
            <ac:spMk id="23" creationId="{2927218C-3D63-F50E-9A8C-65C7701E664B}"/>
          </ac:spMkLst>
        </pc:spChg>
        <pc:spChg chg="mod">
          <ac:chgData name="Marco Sampietro" userId="27a70c8a-8db2-4567-b2d0-70c278529831" providerId="ADAL" clId="{891F12B2-B24B-473B-BB3F-804FB01CF621}" dt="2024-11-02T11:25:39.683" v="920" actId="207"/>
          <ac:spMkLst>
            <pc:docMk/>
            <pc:sldMk cId="537955929" sldId="1236"/>
            <ac:spMk id="24" creationId="{58D33350-B6A8-1A17-973A-A2FD1DD40141}"/>
          </ac:spMkLst>
        </pc:spChg>
        <pc:spChg chg="mod">
          <ac:chgData name="Marco Sampietro" userId="27a70c8a-8db2-4567-b2d0-70c278529831" providerId="ADAL" clId="{891F12B2-B24B-473B-BB3F-804FB01CF621}" dt="2024-11-02T11:21:11.099" v="874" actId="1038"/>
          <ac:spMkLst>
            <pc:docMk/>
            <pc:sldMk cId="537955929" sldId="1236"/>
            <ac:spMk id="25" creationId="{90EFC481-5F28-50FE-7AAF-66DFC2B63902}"/>
          </ac:spMkLst>
        </pc:spChg>
        <pc:spChg chg="add mod">
          <ac:chgData name="Marco Sampietro" userId="27a70c8a-8db2-4567-b2d0-70c278529831" providerId="ADAL" clId="{891F12B2-B24B-473B-BB3F-804FB01CF621}" dt="2024-11-02T11:31:10.614" v="970" actId="1038"/>
          <ac:spMkLst>
            <pc:docMk/>
            <pc:sldMk cId="537955929" sldId="1236"/>
            <ac:spMk id="26" creationId="{AC1ADBE1-69B4-D5F0-9114-54DD755FA040}"/>
          </ac:spMkLst>
        </pc:spChg>
        <pc:spChg chg="add mod">
          <ac:chgData name="Marco Sampietro" userId="27a70c8a-8db2-4567-b2d0-70c278529831" providerId="ADAL" clId="{891F12B2-B24B-473B-BB3F-804FB01CF621}" dt="2024-11-02T11:33:14.932" v="994" actId="20577"/>
          <ac:spMkLst>
            <pc:docMk/>
            <pc:sldMk cId="537955929" sldId="1236"/>
            <ac:spMk id="28" creationId="{0FB7451A-7A20-E2EF-671A-3425BECA88B9}"/>
          </ac:spMkLst>
        </pc:spChg>
        <pc:spChg chg="add del mod">
          <ac:chgData name="Marco Sampietro" userId="27a70c8a-8db2-4567-b2d0-70c278529831" providerId="ADAL" clId="{891F12B2-B24B-473B-BB3F-804FB01CF621}" dt="2024-11-03T08:04:09.887" v="3283" actId="21"/>
          <ac:spMkLst>
            <pc:docMk/>
            <pc:sldMk cId="537955929" sldId="1236"/>
            <ac:spMk id="30" creationId="{A79602BE-621F-FF91-ED6D-D54F39F7A25C}"/>
          </ac:spMkLst>
        </pc:spChg>
        <pc:grpChg chg="add mod">
          <ac:chgData name="Marco Sampietro" userId="27a70c8a-8db2-4567-b2d0-70c278529831" providerId="ADAL" clId="{891F12B2-B24B-473B-BB3F-804FB01CF621}" dt="2024-11-02T11:19:26.063" v="845" actId="1076"/>
          <ac:grpSpMkLst>
            <pc:docMk/>
            <pc:sldMk cId="537955929" sldId="1236"/>
            <ac:grpSpMk id="4" creationId="{447842B6-1F22-D74F-1CC0-B7E1CD3D86A9}"/>
          </ac:grpSpMkLst>
        </pc:grpChg>
        <pc:picChg chg="mod">
          <ac:chgData name="Marco Sampietro" userId="27a70c8a-8db2-4567-b2d0-70c278529831" providerId="ADAL" clId="{891F12B2-B24B-473B-BB3F-804FB01CF621}" dt="2024-11-02T11:21:11.099" v="874" actId="1038"/>
          <ac:picMkLst>
            <pc:docMk/>
            <pc:sldMk cId="537955929" sldId="1236"/>
            <ac:picMk id="3" creationId="{6406C2DE-F4E8-1542-E4E6-85A55C13C598}"/>
          </ac:picMkLst>
        </pc:picChg>
        <pc:picChg chg="mod">
          <ac:chgData name="Marco Sampietro" userId="27a70c8a-8db2-4567-b2d0-70c278529831" providerId="ADAL" clId="{891F12B2-B24B-473B-BB3F-804FB01CF621}" dt="2024-11-02T11:19:11.940" v="842" actId="164"/>
          <ac:picMkLst>
            <pc:docMk/>
            <pc:sldMk cId="537955929" sldId="1236"/>
            <ac:picMk id="6" creationId="{7FBACC4C-E8DF-618C-7A2F-9601E4102979}"/>
          </ac:picMkLst>
        </pc:picChg>
        <pc:picChg chg="add mod modCrop">
          <ac:chgData name="Marco Sampietro" userId="27a70c8a-8db2-4567-b2d0-70c278529831" providerId="ADAL" clId="{891F12B2-B24B-473B-BB3F-804FB01CF621}" dt="2024-11-02T11:21:28.601" v="878" actId="1076"/>
          <ac:picMkLst>
            <pc:docMk/>
            <pc:sldMk cId="537955929" sldId="1236"/>
            <ac:picMk id="10" creationId="{9067B436-E8AA-81AF-4C66-1ED03DE6138C}"/>
          </ac:picMkLst>
        </pc:picChg>
        <pc:cxnChg chg="mod">
          <ac:chgData name="Marco Sampietro" userId="27a70c8a-8db2-4567-b2d0-70c278529831" providerId="ADAL" clId="{891F12B2-B24B-473B-BB3F-804FB01CF621}" dt="2024-11-02T11:22:02.848" v="901" actId="1035"/>
          <ac:cxnSpMkLst>
            <pc:docMk/>
            <pc:sldMk cId="537955929" sldId="1236"/>
            <ac:cxnSpMk id="7" creationId="{CA139CF1-E1D0-4F7D-38B3-EE72D3AA01FC}"/>
          </ac:cxnSpMkLst>
        </pc:cxnChg>
        <pc:cxnChg chg="mod">
          <ac:chgData name="Marco Sampietro" userId="27a70c8a-8db2-4567-b2d0-70c278529831" providerId="ADAL" clId="{891F12B2-B24B-473B-BB3F-804FB01CF621}" dt="2024-11-02T11:21:46.714" v="883" actId="1038"/>
          <ac:cxnSpMkLst>
            <pc:docMk/>
            <pc:sldMk cId="537955929" sldId="1236"/>
            <ac:cxnSpMk id="9" creationId="{F0178319-539A-A60E-1D88-A232D14E0411}"/>
          </ac:cxnSpMkLst>
        </pc:cxnChg>
        <pc:cxnChg chg="add del mod">
          <ac:chgData name="Marco Sampietro" userId="27a70c8a-8db2-4567-b2d0-70c278529831" providerId="ADAL" clId="{891F12B2-B24B-473B-BB3F-804FB01CF621}" dt="2024-11-02T11:23:28.365" v="907" actId="478"/>
          <ac:cxnSpMkLst>
            <pc:docMk/>
            <pc:sldMk cId="537955929" sldId="1236"/>
            <ac:cxnSpMk id="14" creationId="{37A1F2CA-3BAB-4C47-DC46-5B5D786587A8}"/>
          </ac:cxnSpMkLst>
        </pc:cxnChg>
        <pc:cxnChg chg="add mod">
          <ac:chgData name="Marco Sampietro" userId="27a70c8a-8db2-4567-b2d0-70c278529831" providerId="ADAL" clId="{891F12B2-B24B-473B-BB3F-804FB01CF621}" dt="2024-11-02T11:24:00.080" v="910" actId="1582"/>
          <ac:cxnSpMkLst>
            <pc:docMk/>
            <pc:sldMk cId="537955929" sldId="1236"/>
            <ac:cxnSpMk id="17" creationId="{AD180B79-475A-BCAE-2EE3-8892C8080400}"/>
          </ac:cxnSpMkLst>
        </pc:cxnChg>
        <pc:cxnChg chg="add mod">
          <ac:chgData name="Marco Sampietro" userId="27a70c8a-8db2-4567-b2d0-70c278529831" providerId="ADAL" clId="{891F12B2-B24B-473B-BB3F-804FB01CF621}" dt="2024-11-02T11:24:21.383" v="913" actId="14100"/>
          <ac:cxnSpMkLst>
            <pc:docMk/>
            <pc:sldMk cId="537955929" sldId="1236"/>
            <ac:cxnSpMk id="20" creationId="{E7FDB3BC-0733-9642-5FCE-3C296CCCDAAA}"/>
          </ac:cxnSpMkLst>
        </pc:cxnChg>
        <pc:cxnChg chg="add mod">
          <ac:chgData name="Marco Sampietro" userId="27a70c8a-8db2-4567-b2d0-70c278529831" providerId="ADAL" clId="{891F12B2-B24B-473B-BB3F-804FB01CF621}" dt="2024-11-02T11:32:18.521" v="985" actId="208"/>
          <ac:cxnSpMkLst>
            <pc:docMk/>
            <pc:sldMk cId="537955929" sldId="1236"/>
            <ac:cxnSpMk id="27" creationId="{86BDC87C-DF60-CA43-8835-C29146427782}"/>
          </ac:cxnSpMkLst>
        </pc:cxnChg>
      </pc:sldChg>
      <pc:sldChg chg="modSp mod ord">
        <pc:chgData name="Marco Sampietro" userId="27a70c8a-8db2-4567-b2d0-70c278529831" providerId="ADAL" clId="{891F12B2-B24B-473B-BB3F-804FB01CF621}" dt="2024-11-03T07:25:29.307" v="2381"/>
        <pc:sldMkLst>
          <pc:docMk/>
          <pc:sldMk cId="1797662615" sldId="1237"/>
        </pc:sldMkLst>
        <pc:spChg chg="mod">
          <ac:chgData name="Marco Sampietro" userId="27a70c8a-8db2-4567-b2d0-70c278529831" providerId="ADAL" clId="{891F12B2-B24B-473B-BB3F-804FB01CF621}" dt="2024-11-02T16:11:40.179" v="2117" actId="20577"/>
          <ac:spMkLst>
            <pc:docMk/>
            <pc:sldMk cId="1797662615" sldId="1237"/>
            <ac:spMk id="2" creationId="{F47FA165-B722-FF24-ADAE-5F70384F50A6}"/>
          </ac:spMkLst>
        </pc:spChg>
        <pc:spChg chg="mod">
          <ac:chgData name="Marco Sampietro" userId="27a70c8a-8db2-4567-b2d0-70c278529831" providerId="ADAL" clId="{891F12B2-B24B-473B-BB3F-804FB01CF621}" dt="2024-11-03T07:22:51.894" v="2365" actId="1037"/>
          <ac:spMkLst>
            <pc:docMk/>
            <pc:sldMk cId="1797662615" sldId="1237"/>
            <ac:spMk id="3" creationId="{06C29EB1-6806-1822-431C-DAAAAD13DD64}"/>
          </ac:spMkLst>
        </pc:spChg>
        <pc:spChg chg="mod">
          <ac:chgData name="Marco Sampietro" userId="27a70c8a-8db2-4567-b2d0-70c278529831" providerId="ADAL" clId="{891F12B2-B24B-473B-BB3F-804FB01CF621}" dt="2024-11-03T07:23:54.587" v="2374" actId="20577"/>
          <ac:spMkLst>
            <pc:docMk/>
            <pc:sldMk cId="1797662615" sldId="1237"/>
            <ac:spMk id="5" creationId="{5456A201-7F47-AF34-9695-A92C5F7B44EB}"/>
          </ac:spMkLst>
        </pc:spChg>
        <pc:spChg chg="mod">
          <ac:chgData name="Marco Sampietro" userId="27a70c8a-8db2-4567-b2d0-70c278529831" providerId="ADAL" clId="{891F12B2-B24B-473B-BB3F-804FB01CF621}" dt="2024-11-03T07:24:15.630" v="2377" actId="20577"/>
          <ac:spMkLst>
            <pc:docMk/>
            <pc:sldMk cId="1797662615" sldId="1237"/>
            <ac:spMk id="6" creationId="{70DABF82-1759-43DD-0444-FD9FFC5C5D64}"/>
          </ac:spMkLst>
        </pc:spChg>
        <pc:spChg chg="mod">
          <ac:chgData name="Marco Sampietro" userId="27a70c8a-8db2-4567-b2d0-70c278529831" providerId="ADAL" clId="{891F12B2-B24B-473B-BB3F-804FB01CF621}" dt="2024-11-03T07:22:37.234" v="2359" actId="1038"/>
          <ac:spMkLst>
            <pc:docMk/>
            <pc:sldMk cId="1797662615" sldId="1237"/>
            <ac:spMk id="7" creationId="{1CBE8E2D-058A-669B-2A5E-8195581B972E}"/>
          </ac:spMkLst>
        </pc:spChg>
      </pc:sldChg>
      <pc:sldChg chg="del">
        <pc:chgData name="Marco Sampietro" userId="27a70c8a-8db2-4567-b2d0-70c278529831" providerId="ADAL" clId="{891F12B2-B24B-473B-BB3F-804FB01CF621}" dt="2024-11-03T08:16:20.109" v="3349" actId="47"/>
        <pc:sldMkLst>
          <pc:docMk/>
          <pc:sldMk cId="864600876" sldId="1238"/>
        </pc:sldMkLst>
      </pc:sldChg>
      <pc:sldChg chg="del ord">
        <pc:chgData name="Marco Sampietro" userId="27a70c8a-8db2-4567-b2d0-70c278529831" providerId="ADAL" clId="{891F12B2-B24B-473B-BB3F-804FB01CF621}" dt="2024-11-02T16:09:36.160" v="2098" actId="47"/>
        <pc:sldMkLst>
          <pc:docMk/>
          <pc:sldMk cId="2459218680" sldId="1239"/>
        </pc:sldMkLst>
      </pc:sldChg>
      <pc:sldChg chg="addSp modSp mod">
        <pc:chgData name="Marco Sampietro" userId="27a70c8a-8db2-4567-b2d0-70c278529831" providerId="ADAL" clId="{891F12B2-B24B-473B-BB3F-804FB01CF621}" dt="2024-11-03T09:06:12.013" v="3911" actId="14100"/>
        <pc:sldMkLst>
          <pc:docMk/>
          <pc:sldMk cId="793147610" sldId="1240"/>
        </pc:sldMkLst>
        <pc:spChg chg="add mod">
          <ac:chgData name="Marco Sampietro" userId="27a70c8a-8db2-4567-b2d0-70c278529831" providerId="ADAL" clId="{891F12B2-B24B-473B-BB3F-804FB01CF621}" dt="2024-11-03T09:03:51.534" v="3735" actId="1038"/>
          <ac:spMkLst>
            <pc:docMk/>
            <pc:sldMk cId="793147610" sldId="1240"/>
            <ac:spMk id="4" creationId="{1FFFB465-0F49-A81C-36DF-290DB2D26804}"/>
          </ac:spMkLst>
        </pc:spChg>
        <pc:spChg chg="add mod">
          <ac:chgData name="Marco Sampietro" userId="27a70c8a-8db2-4567-b2d0-70c278529831" providerId="ADAL" clId="{891F12B2-B24B-473B-BB3F-804FB01CF621}" dt="2024-11-03T09:04:43.966" v="3904" actId="1076"/>
          <ac:spMkLst>
            <pc:docMk/>
            <pc:sldMk cId="793147610" sldId="1240"/>
            <ac:spMk id="5" creationId="{2E209010-2B23-1886-F633-CDD906D7A879}"/>
          </ac:spMkLst>
        </pc:spChg>
        <pc:spChg chg="mod">
          <ac:chgData name="Marco Sampietro" userId="27a70c8a-8db2-4567-b2d0-70c278529831" providerId="ADAL" clId="{891F12B2-B24B-473B-BB3F-804FB01CF621}" dt="2024-10-30T11:44:06.074" v="112" actId="20577"/>
          <ac:spMkLst>
            <pc:docMk/>
            <pc:sldMk cId="793147610" sldId="1240"/>
            <ac:spMk id="16" creationId="{731A7D38-A68E-8EC9-57AB-C138071B7972}"/>
          </ac:spMkLst>
        </pc:spChg>
        <pc:picChg chg="mod">
          <ac:chgData name="Marco Sampietro" userId="27a70c8a-8db2-4567-b2d0-70c278529831" providerId="ADAL" clId="{891F12B2-B24B-473B-BB3F-804FB01CF621}" dt="2024-11-02T11:15:53.875" v="817" actId="14100"/>
          <ac:picMkLst>
            <pc:docMk/>
            <pc:sldMk cId="793147610" sldId="1240"/>
            <ac:picMk id="2" creationId="{174733AE-8B41-CE22-EAC3-6DF5DC050A8A}"/>
          </ac:picMkLst>
        </pc:picChg>
        <pc:picChg chg="add mod modCrop">
          <ac:chgData name="Marco Sampietro" userId="27a70c8a-8db2-4567-b2d0-70c278529831" providerId="ADAL" clId="{891F12B2-B24B-473B-BB3F-804FB01CF621}" dt="2024-10-30T12:49:10.896" v="763" actId="1076"/>
          <ac:picMkLst>
            <pc:docMk/>
            <pc:sldMk cId="793147610" sldId="1240"/>
            <ac:picMk id="3" creationId="{6C43DF42-4CAD-0C0E-D393-2B9DAF7EDCDB}"/>
          </ac:picMkLst>
        </pc:picChg>
        <pc:cxnChg chg="add mod">
          <ac:chgData name="Marco Sampietro" userId="27a70c8a-8db2-4567-b2d0-70c278529831" providerId="ADAL" clId="{891F12B2-B24B-473B-BB3F-804FB01CF621}" dt="2024-11-03T09:05:54.562" v="3908" actId="1582"/>
          <ac:cxnSpMkLst>
            <pc:docMk/>
            <pc:sldMk cId="793147610" sldId="1240"/>
            <ac:cxnSpMk id="7" creationId="{5B4D97BA-889C-96BE-EE4E-DCD6B7AE62CF}"/>
          </ac:cxnSpMkLst>
        </pc:cxnChg>
        <pc:cxnChg chg="add mod">
          <ac:chgData name="Marco Sampietro" userId="27a70c8a-8db2-4567-b2d0-70c278529831" providerId="ADAL" clId="{891F12B2-B24B-473B-BB3F-804FB01CF621}" dt="2024-11-03T09:06:12.013" v="3911" actId="14100"/>
          <ac:cxnSpMkLst>
            <pc:docMk/>
            <pc:sldMk cId="793147610" sldId="1240"/>
            <ac:cxnSpMk id="8" creationId="{B08A8265-5084-F846-1164-04CA16FCA83F}"/>
          </ac:cxnSpMkLst>
        </pc:cxnChg>
      </pc:sldChg>
      <pc:sldChg chg="addSp delSp modSp mod">
        <pc:chgData name="Marco Sampietro" userId="27a70c8a-8db2-4567-b2d0-70c278529831" providerId="ADAL" clId="{891F12B2-B24B-473B-BB3F-804FB01CF621}" dt="2024-11-03T09:11:10.935" v="3920" actId="20577"/>
        <pc:sldMkLst>
          <pc:docMk/>
          <pc:sldMk cId="3036676089" sldId="1241"/>
        </pc:sldMkLst>
        <pc:spChg chg="mod">
          <ac:chgData name="Marco Sampietro" userId="27a70c8a-8db2-4567-b2d0-70c278529831" providerId="ADAL" clId="{891F12B2-B24B-473B-BB3F-804FB01CF621}" dt="2024-11-03T07:27:53.976" v="2392" actId="164"/>
          <ac:spMkLst>
            <pc:docMk/>
            <pc:sldMk cId="3036676089" sldId="1241"/>
            <ac:spMk id="4" creationId="{90FB327A-564D-9812-408A-F08E7EBA872D}"/>
          </ac:spMkLst>
        </pc:spChg>
        <pc:spChg chg="mod">
          <ac:chgData name="Marco Sampietro" userId="27a70c8a-8db2-4567-b2d0-70c278529831" providerId="ADAL" clId="{891F12B2-B24B-473B-BB3F-804FB01CF621}" dt="2024-11-03T09:11:10.935" v="3920" actId="20577"/>
          <ac:spMkLst>
            <pc:docMk/>
            <pc:sldMk cId="3036676089" sldId="1241"/>
            <ac:spMk id="5" creationId="{2ED4404D-C98E-5237-45CF-039A71E9B1D6}"/>
          </ac:spMkLst>
        </pc:spChg>
        <pc:spChg chg="mod">
          <ac:chgData name="Marco Sampietro" userId="27a70c8a-8db2-4567-b2d0-70c278529831" providerId="ADAL" clId="{891F12B2-B24B-473B-BB3F-804FB01CF621}" dt="2024-11-03T07:30:32.708" v="2430" actId="6549"/>
          <ac:spMkLst>
            <pc:docMk/>
            <pc:sldMk cId="3036676089" sldId="1241"/>
            <ac:spMk id="6" creationId="{6FBBBE10-8D25-8396-5FCA-264F49484BE2}"/>
          </ac:spMkLst>
        </pc:spChg>
        <pc:spChg chg="add mod">
          <ac:chgData name="Marco Sampietro" userId="27a70c8a-8db2-4567-b2d0-70c278529831" providerId="ADAL" clId="{891F12B2-B24B-473B-BB3F-804FB01CF621}" dt="2024-11-03T07:28:06.514" v="2393" actId="164"/>
          <ac:spMkLst>
            <pc:docMk/>
            <pc:sldMk cId="3036676089" sldId="1241"/>
            <ac:spMk id="7" creationId="{959E229B-EA27-5FFD-B44A-93E35724558A}"/>
          </ac:spMkLst>
        </pc:spChg>
        <pc:spChg chg="add del mod">
          <ac:chgData name="Marco Sampietro" userId="27a70c8a-8db2-4567-b2d0-70c278529831" providerId="ADAL" clId="{891F12B2-B24B-473B-BB3F-804FB01CF621}" dt="2024-11-03T07:52:31.953" v="2888" actId="21"/>
          <ac:spMkLst>
            <pc:docMk/>
            <pc:sldMk cId="3036676089" sldId="1241"/>
            <ac:spMk id="10" creationId="{256AF553-71F2-D776-DBD2-36526DD210E8}"/>
          </ac:spMkLst>
        </pc:spChg>
        <pc:spChg chg="add mod">
          <ac:chgData name="Marco Sampietro" userId="27a70c8a-8db2-4567-b2d0-70c278529831" providerId="ADAL" clId="{891F12B2-B24B-473B-BB3F-804FB01CF621}" dt="2024-11-03T07:57:32.277" v="3236" actId="1035"/>
          <ac:spMkLst>
            <pc:docMk/>
            <pc:sldMk cId="3036676089" sldId="1241"/>
            <ac:spMk id="11" creationId="{256AF553-71F2-D776-DBD2-36526DD210E8}"/>
          </ac:spMkLst>
        </pc:spChg>
        <pc:grpChg chg="add mod">
          <ac:chgData name="Marco Sampietro" userId="27a70c8a-8db2-4567-b2d0-70c278529831" providerId="ADAL" clId="{891F12B2-B24B-473B-BB3F-804FB01CF621}" dt="2024-11-03T07:51:20.306" v="2885" actId="14100"/>
          <ac:grpSpMkLst>
            <pc:docMk/>
            <pc:sldMk cId="3036676089" sldId="1241"/>
            <ac:grpSpMk id="8" creationId="{263BFE70-71B9-0AE4-522E-70047220BD6A}"/>
          </ac:grpSpMkLst>
        </pc:grpChg>
        <pc:grpChg chg="add mod">
          <ac:chgData name="Marco Sampietro" userId="27a70c8a-8db2-4567-b2d0-70c278529831" providerId="ADAL" clId="{891F12B2-B24B-473B-BB3F-804FB01CF621}" dt="2024-11-03T07:28:11.325" v="2395" actId="1038"/>
          <ac:grpSpMkLst>
            <pc:docMk/>
            <pc:sldMk cId="3036676089" sldId="1241"/>
            <ac:grpSpMk id="9" creationId="{A29412B5-5F78-E51D-99E0-3C9EE30A441C}"/>
          </ac:grpSpMkLst>
        </pc:grpChg>
        <pc:picChg chg="add mod">
          <ac:chgData name="Marco Sampietro" userId="27a70c8a-8db2-4567-b2d0-70c278529831" providerId="ADAL" clId="{891F12B2-B24B-473B-BB3F-804FB01CF621}" dt="2024-11-03T07:28:06.514" v="2393" actId="164"/>
          <ac:picMkLst>
            <pc:docMk/>
            <pc:sldMk cId="3036676089" sldId="1241"/>
            <ac:picMk id="2" creationId="{828B4077-CB99-E38A-B5FC-08D7F9EEED2B}"/>
          </ac:picMkLst>
        </pc:picChg>
        <pc:picChg chg="mod">
          <ac:chgData name="Marco Sampietro" userId="27a70c8a-8db2-4567-b2d0-70c278529831" providerId="ADAL" clId="{891F12B2-B24B-473B-BB3F-804FB01CF621}" dt="2024-11-03T07:27:53.976" v="2392" actId="164"/>
          <ac:picMkLst>
            <pc:docMk/>
            <pc:sldMk cId="3036676089" sldId="1241"/>
            <ac:picMk id="3" creationId="{AC69B804-05C1-936C-2508-4D4388ECA8B5}"/>
          </ac:picMkLst>
        </pc:picChg>
      </pc:sldChg>
      <pc:sldChg chg="del">
        <pc:chgData name="Marco Sampietro" userId="27a70c8a-8db2-4567-b2d0-70c278529831" providerId="ADAL" clId="{891F12B2-B24B-473B-BB3F-804FB01CF621}" dt="2024-10-30T11:59:28.495" v="347" actId="47"/>
        <pc:sldMkLst>
          <pc:docMk/>
          <pc:sldMk cId="1615100052" sldId="1242"/>
        </pc:sldMkLst>
      </pc:sldChg>
      <pc:sldChg chg="addSp modSp mod">
        <pc:chgData name="Marco Sampietro" userId="27a70c8a-8db2-4567-b2d0-70c278529831" providerId="ADAL" clId="{891F12B2-B24B-473B-BB3F-804FB01CF621}" dt="2024-11-03T08:54:24.133" v="3727" actId="20577"/>
        <pc:sldMkLst>
          <pc:docMk/>
          <pc:sldMk cId="4248107245" sldId="1243"/>
        </pc:sldMkLst>
        <pc:spChg chg="add mod">
          <ac:chgData name="Marco Sampietro" userId="27a70c8a-8db2-4567-b2d0-70c278529831" providerId="ADAL" clId="{891F12B2-B24B-473B-BB3F-804FB01CF621}" dt="2024-11-03T08:54:24.133" v="3727" actId="20577"/>
          <ac:spMkLst>
            <pc:docMk/>
            <pc:sldMk cId="4248107245" sldId="1243"/>
            <ac:spMk id="2" creationId="{AF774855-939C-168E-0419-33DD425BBF54}"/>
          </ac:spMkLst>
        </pc:spChg>
        <pc:picChg chg="mod">
          <ac:chgData name="Marco Sampietro" userId="27a70c8a-8db2-4567-b2d0-70c278529831" providerId="ADAL" clId="{891F12B2-B24B-473B-BB3F-804FB01CF621}" dt="2024-11-02T15:53:34.923" v="1758" actId="1076"/>
          <ac:picMkLst>
            <pc:docMk/>
            <pc:sldMk cId="4248107245" sldId="1243"/>
            <ac:picMk id="3" creationId="{AC2B35F9-0567-07BD-2895-8600D7456B07}"/>
          </ac:picMkLst>
        </pc:picChg>
      </pc:sldChg>
      <pc:sldChg chg="addSp delSp modSp mod">
        <pc:chgData name="Marco Sampietro" userId="27a70c8a-8db2-4567-b2d0-70c278529831" providerId="ADAL" clId="{891F12B2-B24B-473B-BB3F-804FB01CF621}" dt="2024-11-03T09:13:24.004" v="3932" actId="1076"/>
        <pc:sldMkLst>
          <pc:docMk/>
          <pc:sldMk cId="907295935" sldId="1244"/>
        </pc:sldMkLst>
        <pc:spChg chg="del">
          <ac:chgData name="Marco Sampietro" userId="27a70c8a-8db2-4567-b2d0-70c278529831" providerId="ADAL" clId="{891F12B2-B24B-473B-BB3F-804FB01CF621}" dt="2024-10-30T12:39:04.831" v="689" actId="478"/>
          <ac:spMkLst>
            <pc:docMk/>
            <pc:sldMk cId="907295935" sldId="1244"/>
            <ac:spMk id="3" creationId="{A8F2F3BD-07E5-06C2-FA91-FCBB0C2B5EDB}"/>
          </ac:spMkLst>
        </pc:spChg>
        <pc:spChg chg="add mod">
          <ac:chgData name="Marco Sampietro" userId="27a70c8a-8db2-4567-b2d0-70c278529831" providerId="ADAL" clId="{891F12B2-B24B-473B-BB3F-804FB01CF621}" dt="2024-11-03T09:13:24.004" v="3932" actId="1076"/>
          <ac:spMkLst>
            <pc:docMk/>
            <pc:sldMk cId="907295935" sldId="1244"/>
            <ac:spMk id="4" creationId="{290602A9-782E-1771-9BD6-8F0E1D052532}"/>
          </ac:spMkLst>
        </pc:spChg>
        <pc:spChg chg="del">
          <ac:chgData name="Marco Sampietro" userId="27a70c8a-8db2-4567-b2d0-70c278529831" providerId="ADAL" clId="{891F12B2-B24B-473B-BB3F-804FB01CF621}" dt="2024-10-30T12:39:09.206" v="690" actId="478"/>
          <ac:spMkLst>
            <pc:docMk/>
            <pc:sldMk cId="907295935" sldId="1244"/>
            <ac:spMk id="5" creationId="{4C226A62-F06B-A39D-0C3A-065136FE2312}"/>
          </ac:spMkLst>
        </pc:spChg>
        <pc:picChg chg="del">
          <ac:chgData name="Marco Sampietro" userId="27a70c8a-8db2-4567-b2d0-70c278529831" providerId="ADAL" clId="{891F12B2-B24B-473B-BB3F-804FB01CF621}" dt="2024-10-30T12:39:01.193" v="688" actId="478"/>
          <ac:picMkLst>
            <pc:docMk/>
            <pc:sldMk cId="907295935" sldId="1244"/>
            <ac:picMk id="4" creationId="{F94F7E24-08CF-0513-759F-5015BBF941B7}"/>
          </ac:picMkLst>
        </pc:picChg>
        <pc:picChg chg="mod">
          <ac:chgData name="Marco Sampietro" userId="27a70c8a-8db2-4567-b2d0-70c278529831" providerId="ADAL" clId="{891F12B2-B24B-473B-BB3F-804FB01CF621}" dt="2024-10-30T12:39:18.613" v="692" actId="14100"/>
          <ac:picMkLst>
            <pc:docMk/>
            <pc:sldMk cId="907295935" sldId="1244"/>
            <ac:picMk id="6" creationId="{6F0581AD-4435-582F-A5CC-EB9C4A63FC87}"/>
          </ac:picMkLst>
        </pc:picChg>
      </pc:sldChg>
      <pc:sldChg chg="del">
        <pc:chgData name="Marco Sampietro" userId="27a70c8a-8db2-4567-b2d0-70c278529831" providerId="ADAL" clId="{891F12B2-B24B-473B-BB3F-804FB01CF621}" dt="2024-10-30T11:59:01.102" v="346" actId="47"/>
        <pc:sldMkLst>
          <pc:docMk/>
          <pc:sldMk cId="1600613908" sldId="1245"/>
        </pc:sldMkLst>
      </pc:sldChg>
      <pc:sldChg chg="del">
        <pc:chgData name="Marco Sampietro" userId="27a70c8a-8db2-4567-b2d0-70c278529831" providerId="ADAL" clId="{891F12B2-B24B-473B-BB3F-804FB01CF621}" dt="2024-10-30T11:58:42.961" v="345" actId="47"/>
        <pc:sldMkLst>
          <pc:docMk/>
          <pc:sldMk cId="2829041914" sldId="1246"/>
        </pc:sldMkLst>
      </pc:sldChg>
      <pc:sldChg chg="addSp delSp modSp mod">
        <pc:chgData name="Marco Sampietro" userId="27a70c8a-8db2-4567-b2d0-70c278529831" providerId="ADAL" clId="{891F12B2-B24B-473B-BB3F-804FB01CF621}" dt="2024-11-03T08:28:29.145" v="3614" actId="14100"/>
        <pc:sldMkLst>
          <pc:docMk/>
          <pc:sldMk cId="3847864673" sldId="1247"/>
        </pc:sldMkLst>
        <pc:spChg chg="mod">
          <ac:chgData name="Marco Sampietro" userId="27a70c8a-8db2-4567-b2d0-70c278529831" providerId="ADAL" clId="{891F12B2-B24B-473B-BB3F-804FB01CF621}" dt="2024-10-30T12:01:15.580" v="361" actId="20577"/>
          <ac:spMkLst>
            <pc:docMk/>
            <pc:sldMk cId="3847864673" sldId="1247"/>
            <ac:spMk id="2" creationId="{E06A6823-8C21-D98A-B17B-9B2F43A94C03}"/>
          </ac:spMkLst>
        </pc:spChg>
        <pc:spChg chg="del">
          <ac:chgData name="Marco Sampietro" userId="27a70c8a-8db2-4567-b2d0-70c278529831" providerId="ADAL" clId="{891F12B2-B24B-473B-BB3F-804FB01CF621}" dt="2024-10-30T12:01:29.342" v="363" actId="478"/>
          <ac:spMkLst>
            <pc:docMk/>
            <pc:sldMk cId="3847864673" sldId="1247"/>
            <ac:spMk id="6" creationId="{673AAB9F-6441-C165-8712-ED64C4F4BF3F}"/>
          </ac:spMkLst>
        </pc:spChg>
        <pc:spChg chg="add mod">
          <ac:chgData name="Marco Sampietro" userId="27a70c8a-8db2-4567-b2d0-70c278529831" providerId="ADAL" clId="{891F12B2-B24B-473B-BB3F-804FB01CF621}" dt="2024-10-30T12:06:57.869" v="405" actId="1076"/>
          <ac:spMkLst>
            <pc:docMk/>
            <pc:sldMk cId="3847864673" sldId="1247"/>
            <ac:spMk id="9" creationId="{33C304C0-780D-299E-D838-28734FA336E1}"/>
          </ac:spMkLst>
        </pc:spChg>
        <pc:spChg chg="add del mod">
          <ac:chgData name="Marco Sampietro" userId="27a70c8a-8db2-4567-b2d0-70c278529831" providerId="ADAL" clId="{891F12B2-B24B-473B-BB3F-804FB01CF621}" dt="2024-11-03T07:56:52.536" v="3231" actId="21"/>
          <ac:spMkLst>
            <pc:docMk/>
            <pc:sldMk cId="3847864673" sldId="1247"/>
            <ac:spMk id="10" creationId="{256AF553-71F2-D776-DBD2-36526DD210E8}"/>
          </ac:spMkLst>
        </pc:spChg>
        <pc:picChg chg="add del mod">
          <ac:chgData name="Marco Sampietro" userId="27a70c8a-8db2-4567-b2d0-70c278529831" providerId="ADAL" clId="{891F12B2-B24B-473B-BB3F-804FB01CF621}" dt="2024-10-30T12:04:08.908" v="365" actId="478"/>
          <ac:picMkLst>
            <pc:docMk/>
            <pc:sldMk cId="3847864673" sldId="1247"/>
            <ac:picMk id="4" creationId="{DE793CB7-EB75-4CD7-F4E1-A11854BE41D2}"/>
          </ac:picMkLst>
        </pc:picChg>
        <pc:picChg chg="del">
          <ac:chgData name="Marco Sampietro" userId="27a70c8a-8db2-4567-b2d0-70c278529831" providerId="ADAL" clId="{891F12B2-B24B-473B-BB3F-804FB01CF621}" dt="2024-10-30T12:01:24.580" v="362" actId="478"/>
          <ac:picMkLst>
            <pc:docMk/>
            <pc:sldMk cId="3847864673" sldId="1247"/>
            <ac:picMk id="5" creationId="{C3D3885F-4176-997D-8B65-EB4EA648EC5F}"/>
          </ac:picMkLst>
        </pc:picChg>
        <pc:picChg chg="add mod modCrop">
          <ac:chgData name="Marco Sampietro" userId="27a70c8a-8db2-4567-b2d0-70c278529831" providerId="ADAL" clId="{891F12B2-B24B-473B-BB3F-804FB01CF621}" dt="2024-11-03T08:28:24.127" v="3613" actId="1038"/>
          <ac:picMkLst>
            <pc:docMk/>
            <pc:sldMk cId="3847864673" sldId="1247"/>
            <ac:picMk id="8" creationId="{0AADBE42-7BF8-B84E-37B1-0BF55D9FEE49}"/>
          </ac:picMkLst>
        </pc:picChg>
        <pc:picChg chg="mod">
          <ac:chgData name="Marco Sampietro" userId="27a70c8a-8db2-4567-b2d0-70c278529831" providerId="ADAL" clId="{891F12B2-B24B-473B-BB3F-804FB01CF621}" dt="2024-11-03T08:28:29.145" v="3614" actId="14100"/>
          <ac:picMkLst>
            <pc:docMk/>
            <pc:sldMk cId="3847864673" sldId="1247"/>
            <ac:picMk id="1026" creationId="{C73F8205-EFD1-6202-5E38-CC7757971937}"/>
          </ac:picMkLst>
        </pc:picChg>
      </pc:sldChg>
      <pc:sldChg chg="del">
        <pc:chgData name="Marco Sampietro" userId="27a70c8a-8db2-4567-b2d0-70c278529831" providerId="ADAL" clId="{891F12B2-B24B-473B-BB3F-804FB01CF621}" dt="2024-11-02T15:58:30.469" v="1940" actId="47"/>
        <pc:sldMkLst>
          <pc:docMk/>
          <pc:sldMk cId="376728826" sldId="1248"/>
        </pc:sldMkLst>
      </pc:sldChg>
      <pc:sldChg chg="del">
        <pc:chgData name="Marco Sampietro" userId="27a70c8a-8db2-4567-b2d0-70c278529831" providerId="ADAL" clId="{891F12B2-B24B-473B-BB3F-804FB01CF621}" dt="2024-11-02T15:58:44.019" v="1941" actId="47"/>
        <pc:sldMkLst>
          <pc:docMk/>
          <pc:sldMk cId="2580138488" sldId="1249"/>
        </pc:sldMkLst>
      </pc:sldChg>
      <pc:sldChg chg="addSp delSp modSp add mod">
        <pc:chgData name="Marco Sampietro" userId="27a70c8a-8db2-4567-b2d0-70c278529831" providerId="ADAL" clId="{891F12B2-B24B-473B-BB3F-804FB01CF621}" dt="2024-11-03T08:06:43.031" v="3324" actId="1036"/>
        <pc:sldMkLst>
          <pc:docMk/>
          <pc:sldMk cId="3906535045" sldId="1250"/>
        </pc:sldMkLst>
        <pc:spChg chg="del">
          <ac:chgData name="Marco Sampietro" userId="27a70c8a-8db2-4567-b2d0-70c278529831" providerId="ADAL" clId="{891F12B2-B24B-473B-BB3F-804FB01CF621}" dt="2024-10-30T12:08:28.557" v="407" actId="478"/>
          <ac:spMkLst>
            <pc:docMk/>
            <pc:sldMk cId="3906535045" sldId="1250"/>
            <ac:spMk id="2" creationId="{A43A9153-A5A7-ADCB-DD01-052BB7E04703}"/>
          </ac:spMkLst>
        </pc:spChg>
        <pc:spChg chg="add mod">
          <ac:chgData name="Marco Sampietro" userId="27a70c8a-8db2-4567-b2d0-70c278529831" providerId="ADAL" clId="{891F12B2-B24B-473B-BB3F-804FB01CF621}" dt="2024-11-03T08:05:08.126" v="3291" actId="14100"/>
          <ac:spMkLst>
            <pc:docMk/>
            <pc:sldMk cId="3906535045" sldId="1250"/>
            <ac:spMk id="3" creationId="{411D69BA-83B5-B7FC-DBFD-C9D22798DFD1}"/>
          </ac:spMkLst>
        </pc:spChg>
        <pc:spChg chg="add mod">
          <ac:chgData name="Marco Sampietro" userId="27a70c8a-8db2-4567-b2d0-70c278529831" providerId="ADAL" clId="{891F12B2-B24B-473B-BB3F-804FB01CF621}" dt="2024-11-03T08:05:28.046" v="3295" actId="1076"/>
          <ac:spMkLst>
            <pc:docMk/>
            <pc:sldMk cId="3906535045" sldId="1250"/>
            <ac:spMk id="6" creationId="{5F93DF87-2886-EE73-38CB-8155B6555FBD}"/>
          </ac:spMkLst>
        </pc:spChg>
        <pc:spChg chg="del">
          <ac:chgData name="Marco Sampietro" userId="27a70c8a-8db2-4567-b2d0-70c278529831" providerId="ADAL" clId="{891F12B2-B24B-473B-BB3F-804FB01CF621}" dt="2024-10-30T12:08:28.557" v="407" actId="478"/>
          <ac:spMkLst>
            <pc:docMk/>
            <pc:sldMk cId="3906535045" sldId="1250"/>
            <ac:spMk id="8" creationId="{9CF0D2D2-140C-F365-38F0-3DFF1B666894}"/>
          </ac:spMkLst>
        </pc:spChg>
        <pc:spChg chg="mod">
          <ac:chgData name="Marco Sampietro" userId="27a70c8a-8db2-4567-b2d0-70c278529831" providerId="ADAL" clId="{891F12B2-B24B-473B-BB3F-804FB01CF621}" dt="2024-11-02T11:34:02.542" v="996" actId="21"/>
          <ac:spMkLst>
            <pc:docMk/>
            <pc:sldMk cId="3906535045" sldId="1250"/>
            <ac:spMk id="10" creationId="{D3C8DFF9-E657-1FF1-58A1-726C25AAB1B7}"/>
          </ac:spMkLst>
        </pc:spChg>
        <pc:spChg chg="del">
          <ac:chgData name="Marco Sampietro" userId="27a70c8a-8db2-4567-b2d0-70c278529831" providerId="ADAL" clId="{891F12B2-B24B-473B-BB3F-804FB01CF621}" dt="2024-10-30T12:08:28.557" v="407" actId="478"/>
          <ac:spMkLst>
            <pc:docMk/>
            <pc:sldMk cId="3906535045" sldId="1250"/>
            <ac:spMk id="11" creationId="{317B6E70-4993-288B-8E0C-52C0CECCE28F}"/>
          </ac:spMkLst>
        </pc:spChg>
        <pc:spChg chg="mod">
          <ac:chgData name="Marco Sampietro" userId="27a70c8a-8db2-4567-b2d0-70c278529831" providerId="ADAL" clId="{891F12B2-B24B-473B-BB3F-804FB01CF621}" dt="2024-11-02T11:34:02.542" v="996" actId="21"/>
          <ac:spMkLst>
            <pc:docMk/>
            <pc:sldMk cId="3906535045" sldId="1250"/>
            <ac:spMk id="12" creationId="{181420A9-64AA-8A8D-3A36-4A7EF416C965}"/>
          </ac:spMkLst>
        </pc:spChg>
        <pc:spChg chg="mod">
          <ac:chgData name="Marco Sampietro" userId="27a70c8a-8db2-4567-b2d0-70c278529831" providerId="ADAL" clId="{891F12B2-B24B-473B-BB3F-804FB01CF621}" dt="2024-11-02T11:34:02.542" v="996" actId="21"/>
          <ac:spMkLst>
            <pc:docMk/>
            <pc:sldMk cId="3906535045" sldId="1250"/>
            <ac:spMk id="13" creationId="{BD3D5B04-7DA5-CCB4-630D-B524DB07D21C}"/>
          </ac:spMkLst>
        </pc:spChg>
        <pc:spChg chg="mod">
          <ac:chgData name="Marco Sampietro" userId="27a70c8a-8db2-4567-b2d0-70c278529831" providerId="ADAL" clId="{891F12B2-B24B-473B-BB3F-804FB01CF621}" dt="2024-11-02T11:34:02.542" v="996" actId="21"/>
          <ac:spMkLst>
            <pc:docMk/>
            <pc:sldMk cId="3906535045" sldId="1250"/>
            <ac:spMk id="14" creationId="{FA4035D7-616A-235C-E6A9-D35BEA9A123A}"/>
          </ac:spMkLst>
        </pc:spChg>
        <pc:spChg chg="mod">
          <ac:chgData name="Marco Sampietro" userId="27a70c8a-8db2-4567-b2d0-70c278529831" providerId="ADAL" clId="{891F12B2-B24B-473B-BB3F-804FB01CF621}" dt="2024-10-30T12:14:14.293" v="515" actId="20577"/>
          <ac:spMkLst>
            <pc:docMk/>
            <pc:sldMk cId="3906535045" sldId="1250"/>
            <ac:spMk id="15" creationId="{0134C744-3DEF-866D-6F6F-45FF732242B0}"/>
          </ac:spMkLst>
        </pc:spChg>
        <pc:spChg chg="del">
          <ac:chgData name="Marco Sampietro" userId="27a70c8a-8db2-4567-b2d0-70c278529831" providerId="ADAL" clId="{891F12B2-B24B-473B-BB3F-804FB01CF621}" dt="2024-10-30T12:08:28.557" v="407" actId="478"/>
          <ac:spMkLst>
            <pc:docMk/>
            <pc:sldMk cId="3906535045" sldId="1250"/>
            <ac:spMk id="18" creationId="{DEC12AA6-6123-8BAE-51BD-D1FE7ECB6EF5}"/>
          </ac:spMkLst>
        </pc:spChg>
        <pc:spChg chg="del">
          <ac:chgData name="Marco Sampietro" userId="27a70c8a-8db2-4567-b2d0-70c278529831" providerId="ADAL" clId="{891F12B2-B24B-473B-BB3F-804FB01CF621}" dt="2024-10-30T12:08:28.557" v="407" actId="478"/>
          <ac:spMkLst>
            <pc:docMk/>
            <pc:sldMk cId="3906535045" sldId="1250"/>
            <ac:spMk id="19" creationId="{9F82C2CF-E839-2C00-5A61-E5ADA6004742}"/>
          </ac:spMkLst>
        </pc:spChg>
        <pc:spChg chg="del">
          <ac:chgData name="Marco Sampietro" userId="27a70c8a-8db2-4567-b2d0-70c278529831" providerId="ADAL" clId="{891F12B2-B24B-473B-BB3F-804FB01CF621}" dt="2024-10-30T12:08:28.557" v="407" actId="478"/>
          <ac:spMkLst>
            <pc:docMk/>
            <pc:sldMk cId="3906535045" sldId="1250"/>
            <ac:spMk id="22" creationId="{F99E7447-EA99-EE14-1231-0C13707C697D}"/>
          </ac:spMkLst>
        </pc:spChg>
        <pc:spChg chg="del">
          <ac:chgData name="Marco Sampietro" userId="27a70c8a-8db2-4567-b2d0-70c278529831" providerId="ADAL" clId="{891F12B2-B24B-473B-BB3F-804FB01CF621}" dt="2024-10-30T12:08:28.557" v="407" actId="478"/>
          <ac:spMkLst>
            <pc:docMk/>
            <pc:sldMk cId="3906535045" sldId="1250"/>
            <ac:spMk id="23" creationId="{BC9D79D0-FC81-1FC6-1E43-40ACEF257B65}"/>
          </ac:spMkLst>
        </pc:spChg>
        <pc:spChg chg="del">
          <ac:chgData name="Marco Sampietro" userId="27a70c8a-8db2-4567-b2d0-70c278529831" providerId="ADAL" clId="{891F12B2-B24B-473B-BB3F-804FB01CF621}" dt="2024-10-30T12:08:28.557" v="407" actId="478"/>
          <ac:spMkLst>
            <pc:docMk/>
            <pc:sldMk cId="3906535045" sldId="1250"/>
            <ac:spMk id="24" creationId="{7FC98C25-5D75-E86F-5EE4-50C6C98E6A64}"/>
          </ac:spMkLst>
        </pc:spChg>
        <pc:spChg chg="del">
          <ac:chgData name="Marco Sampietro" userId="27a70c8a-8db2-4567-b2d0-70c278529831" providerId="ADAL" clId="{891F12B2-B24B-473B-BB3F-804FB01CF621}" dt="2024-10-30T12:08:28.557" v="407" actId="478"/>
          <ac:spMkLst>
            <pc:docMk/>
            <pc:sldMk cId="3906535045" sldId="1250"/>
            <ac:spMk id="25" creationId="{D2B52D66-DDB1-F261-1201-D0B48DA4FC40}"/>
          </ac:spMkLst>
        </pc:spChg>
        <pc:spChg chg="mod">
          <ac:chgData name="Marco Sampietro" userId="27a70c8a-8db2-4567-b2d0-70c278529831" providerId="ADAL" clId="{891F12B2-B24B-473B-BB3F-804FB01CF621}" dt="2024-11-02T11:34:02.542" v="996" actId="21"/>
          <ac:spMkLst>
            <pc:docMk/>
            <pc:sldMk cId="3906535045" sldId="1250"/>
            <ac:spMk id="27" creationId="{D2314A2D-5EDA-552C-8053-21CAED8DAF38}"/>
          </ac:spMkLst>
        </pc:spChg>
        <pc:spChg chg="mod">
          <ac:chgData name="Marco Sampietro" userId="27a70c8a-8db2-4567-b2d0-70c278529831" providerId="ADAL" clId="{891F12B2-B24B-473B-BB3F-804FB01CF621}" dt="2024-11-03T08:06:13.439" v="3321" actId="6549"/>
          <ac:spMkLst>
            <pc:docMk/>
            <pc:sldMk cId="3906535045" sldId="1250"/>
            <ac:spMk id="28" creationId="{34BADA9F-05D6-D1A2-CA41-78987765C271}"/>
          </ac:spMkLst>
        </pc:spChg>
        <pc:spChg chg="del mod">
          <ac:chgData name="Marco Sampietro" userId="27a70c8a-8db2-4567-b2d0-70c278529831" providerId="ADAL" clId="{891F12B2-B24B-473B-BB3F-804FB01CF621}" dt="2024-11-02T11:34:02.542" v="996" actId="21"/>
          <ac:spMkLst>
            <pc:docMk/>
            <pc:sldMk cId="3906535045" sldId="1250"/>
            <ac:spMk id="29" creationId="{5F93DF87-2886-EE73-38CB-8155B6555FBD}"/>
          </ac:spMkLst>
        </pc:spChg>
        <pc:spChg chg="add mod">
          <ac:chgData name="Marco Sampietro" userId="27a70c8a-8db2-4567-b2d0-70c278529831" providerId="ADAL" clId="{891F12B2-B24B-473B-BB3F-804FB01CF621}" dt="2024-11-03T08:06:43.031" v="3324" actId="1036"/>
          <ac:spMkLst>
            <pc:docMk/>
            <pc:sldMk cId="3906535045" sldId="1250"/>
            <ac:spMk id="30" creationId="{A79602BE-621F-FF91-ED6D-D54F39F7A25C}"/>
          </ac:spMkLst>
        </pc:spChg>
        <pc:grpChg chg="add mod">
          <ac:chgData name="Marco Sampietro" userId="27a70c8a-8db2-4567-b2d0-70c278529831" providerId="ADAL" clId="{891F12B2-B24B-473B-BB3F-804FB01CF621}" dt="2024-11-02T11:34:02.542" v="996" actId="21"/>
          <ac:grpSpMkLst>
            <pc:docMk/>
            <pc:sldMk cId="3906535045" sldId="1250"/>
            <ac:grpSpMk id="4" creationId="{52EBCC3A-12DA-845A-13B1-9066CF4899D3}"/>
          </ac:grpSpMkLst>
        </pc:grpChg>
        <pc:picChg chg="del">
          <ac:chgData name="Marco Sampietro" userId="27a70c8a-8db2-4567-b2d0-70c278529831" providerId="ADAL" clId="{891F12B2-B24B-473B-BB3F-804FB01CF621}" dt="2024-10-30T12:08:28.557" v="407" actId="478"/>
          <ac:picMkLst>
            <pc:docMk/>
            <pc:sldMk cId="3906535045" sldId="1250"/>
            <ac:picMk id="3" creationId="{7913755A-F7B0-C096-BCD5-56703259009D}"/>
          </ac:picMkLst>
        </pc:picChg>
        <pc:picChg chg="mod">
          <ac:chgData name="Marco Sampietro" userId="27a70c8a-8db2-4567-b2d0-70c278529831" providerId="ADAL" clId="{891F12B2-B24B-473B-BB3F-804FB01CF621}" dt="2024-11-02T11:34:02.542" v="996" actId="21"/>
          <ac:picMkLst>
            <pc:docMk/>
            <pc:sldMk cId="3906535045" sldId="1250"/>
            <ac:picMk id="5" creationId="{D2E472E7-C4CC-8912-9EC3-F2AADE8538A2}"/>
          </ac:picMkLst>
        </pc:picChg>
        <pc:picChg chg="del">
          <ac:chgData name="Marco Sampietro" userId="27a70c8a-8db2-4567-b2d0-70c278529831" providerId="ADAL" clId="{891F12B2-B24B-473B-BB3F-804FB01CF621}" dt="2024-10-30T12:08:28.557" v="407" actId="478"/>
          <ac:picMkLst>
            <pc:docMk/>
            <pc:sldMk cId="3906535045" sldId="1250"/>
            <ac:picMk id="6" creationId="{2F9F35B6-30D5-AE1B-BE86-E2B2EECC9F34}"/>
          </ac:picMkLst>
        </pc:picChg>
        <pc:cxnChg chg="del">
          <ac:chgData name="Marco Sampietro" userId="27a70c8a-8db2-4567-b2d0-70c278529831" providerId="ADAL" clId="{891F12B2-B24B-473B-BB3F-804FB01CF621}" dt="2024-10-30T12:08:28.557" v="407" actId="478"/>
          <ac:cxnSpMkLst>
            <pc:docMk/>
            <pc:sldMk cId="3906535045" sldId="1250"/>
            <ac:cxnSpMk id="7" creationId="{CD951B20-6B1D-6BF5-C241-01F73499CE66}"/>
          </ac:cxnSpMkLst>
        </pc:cxnChg>
        <pc:cxnChg chg="del">
          <ac:chgData name="Marco Sampietro" userId="27a70c8a-8db2-4567-b2d0-70c278529831" providerId="ADAL" clId="{891F12B2-B24B-473B-BB3F-804FB01CF621}" dt="2024-10-30T12:08:28.557" v="407" actId="478"/>
          <ac:cxnSpMkLst>
            <pc:docMk/>
            <pc:sldMk cId="3906535045" sldId="1250"/>
            <ac:cxnSpMk id="9" creationId="{FE8A5EC5-A245-32A7-E33E-9CAF480F334F}"/>
          </ac:cxnSpMkLst>
        </pc:cxnChg>
        <pc:cxnChg chg="mod">
          <ac:chgData name="Marco Sampietro" userId="27a70c8a-8db2-4567-b2d0-70c278529831" providerId="ADAL" clId="{891F12B2-B24B-473B-BB3F-804FB01CF621}" dt="2024-11-02T11:34:02.542" v="996" actId="21"/>
          <ac:cxnSpMkLst>
            <pc:docMk/>
            <pc:sldMk cId="3906535045" sldId="1250"/>
            <ac:cxnSpMk id="16" creationId="{18012E3C-6411-02D3-D225-611CE69D160A}"/>
          </ac:cxnSpMkLst>
        </pc:cxnChg>
        <pc:cxnChg chg="mod">
          <ac:chgData name="Marco Sampietro" userId="27a70c8a-8db2-4567-b2d0-70c278529831" providerId="ADAL" clId="{891F12B2-B24B-473B-BB3F-804FB01CF621}" dt="2024-11-02T11:34:02.542" v="996" actId="21"/>
          <ac:cxnSpMkLst>
            <pc:docMk/>
            <pc:sldMk cId="3906535045" sldId="1250"/>
            <ac:cxnSpMk id="17" creationId="{26F507A7-0408-2C88-E1F1-C5641B7D9DE5}"/>
          </ac:cxnSpMkLst>
        </pc:cxnChg>
        <pc:cxnChg chg="mod">
          <ac:chgData name="Marco Sampietro" userId="27a70c8a-8db2-4567-b2d0-70c278529831" providerId="ADAL" clId="{891F12B2-B24B-473B-BB3F-804FB01CF621}" dt="2024-11-02T11:34:02.542" v="996" actId="21"/>
          <ac:cxnSpMkLst>
            <pc:docMk/>
            <pc:sldMk cId="3906535045" sldId="1250"/>
            <ac:cxnSpMk id="20" creationId="{CC90C7B4-6F4D-4EF8-21D1-57D6278359E7}"/>
          </ac:cxnSpMkLst>
        </pc:cxnChg>
        <pc:cxnChg chg="mod">
          <ac:chgData name="Marco Sampietro" userId="27a70c8a-8db2-4567-b2d0-70c278529831" providerId="ADAL" clId="{891F12B2-B24B-473B-BB3F-804FB01CF621}" dt="2024-11-02T11:34:02.542" v="996" actId="21"/>
          <ac:cxnSpMkLst>
            <pc:docMk/>
            <pc:sldMk cId="3906535045" sldId="1250"/>
            <ac:cxnSpMk id="21" creationId="{1AF9CBCA-16B8-F045-9B8B-0D9472F6FF36}"/>
          </ac:cxnSpMkLst>
        </pc:cxnChg>
        <pc:cxnChg chg="mod">
          <ac:chgData name="Marco Sampietro" userId="27a70c8a-8db2-4567-b2d0-70c278529831" providerId="ADAL" clId="{891F12B2-B24B-473B-BB3F-804FB01CF621}" dt="2024-11-02T11:34:02.542" v="996" actId="21"/>
          <ac:cxnSpMkLst>
            <pc:docMk/>
            <pc:sldMk cId="3906535045" sldId="1250"/>
            <ac:cxnSpMk id="26" creationId="{736BE721-40D2-F479-EC59-1AECF7069DED}"/>
          </ac:cxnSpMkLst>
        </pc:cxnChg>
      </pc:sldChg>
      <pc:sldChg chg="addSp delSp modSp add mod ord">
        <pc:chgData name="Marco Sampietro" userId="27a70c8a-8db2-4567-b2d0-70c278529831" providerId="ADAL" clId="{891F12B2-B24B-473B-BB3F-804FB01CF621}" dt="2024-11-03T07:51:32.658" v="2886" actId="6549"/>
        <pc:sldMkLst>
          <pc:docMk/>
          <pc:sldMk cId="3427649733" sldId="1251"/>
        </pc:sldMkLst>
        <pc:spChg chg="add mod">
          <ac:chgData name="Marco Sampietro" userId="27a70c8a-8db2-4567-b2d0-70c278529831" providerId="ADAL" clId="{891F12B2-B24B-473B-BB3F-804FB01CF621}" dt="2024-11-03T07:50:08.368" v="2882" actId="1035"/>
          <ac:spMkLst>
            <pc:docMk/>
            <pc:sldMk cId="3427649733" sldId="1251"/>
            <ac:spMk id="4" creationId="{AF81874C-172F-B281-8663-92B9B7AEF096}"/>
          </ac:spMkLst>
        </pc:spChg>
        <pc:spChg chg="add mod">
          <ac:chgData name="Marco Sampietro" userId="27a70c8a-8db2-4567-b2d0-70c278529831" providerId="ADAL" clId="{891F12B2-B24B-473B-BB3F-804FB01CF621}" dt="2024-11-03T07:50:08.368" v="2882" actId="1035"/>
          <ac:spMkLst>
            <pc:docMk/>
            <pc:sldMk cId="3427649733" sldId="1251"/>
            <ac:spMk id="5" creationId="{A491C6CE-A0F6-755B-8DB8-1B77DF99E6AB}"/>
          </ac:spMkLst>
        </pc:spChg>
        <pc:spChg chg="add mod">
          <ac:chgData name="Marco Sampietro" userId="27a70c8a-8db2-4567-b2d0-70c278529831" providerId="ADAL" clId="{891F12B2-B24B-473B-BB3F-804FB01CF621}" dt="2024-11-03T07:50:08.368" v="2882" actId="1035"/>
          <ac:spMkLst>
            <pc:docMk/>
            <pc:sldMk cId="3427649733" sldId="1251"/>
            <ac:spMk id="6" creationId="{67925081-263C-5FAC-FE88-8F0E1FCAB9A1}"/>
          </ac:spMkLst>
        </pc:spChg>
        <pc:spChg chg="add mod">
          <ac:chgData name="Marco Sampietro" userId="27a70c8a-8db2-4567-b2d0-70c278529831" providerId="ADAL" clId="{891F12B2-B24B-473B-BB3F-804FB01CF621}" dt="2024-11-03T07:51:32.658" v="2886" actId="6549"/>
          <ac:spMkLst>
            <pc:docMk/>
            <pc:sldMk cId="3427649733" sldId="1251"/>
            <ac:spMk id="7" creationId="{92C44475-E232-E8D2-950A-1CA8665DAB1C}"/>
          </ac:spMkLst>
        </pc:spChg>
        <pc:spChg chg="mod">
          <ac:chgData name="Marco Sampietro" userId="27a70c8a-8db2-4567-b2d0-70c278529831" providerId="ADAL" clId="{891F12B2-B24B-473B-BB3F-804FB01CF621}" dt="2024-10-30T12:15:27.357" v="568" actId="6549"/>
          <ac:spMkLst>
            <pc:docMk/>
            <pc:sldMk cId="3427649733" sldId="1251"/>
            <ac:spMk id="15" creationId="{EB45C38E-68F1-A089-3066-C37B7FB08C34}"/>
          </ac:spMkLst>
        </pc:spChg>
        <pc:grpChg chg="del">
          <ac:chgData name="Marco Sampietro" userId="27a70c8a-8db2-4567-b2d0-70c278529831" providerId="ADAL" clId="{891F12B2-B24B-473B-BB3F-804FB01CF621}" dt="2024-10-30T12:15:07.692" v="517" actId="478"/>
          <ac:grpSpMkLst>
            <pc:docMk/>
            <pc:sldMk cId="3427649733" sldId="1251"/>
            <ac:grpSpMk id="4" creationId="{D2EACAE5-7519-76E5-4BBD-6E67872072F9}"/>
          </ac:grpSpMkLst>
        </pc:grpChg>
        <pc:picChg chg="add mod">
          <ac:chgData name="Marco Sampietro" userId="27a70c8a-8db2-4567-b2d0-70c278529831" providerId="ADAL" clId="{891F12B2-B24B-473B-BB3F-804FB01CF621}" dt="2024-11-03T07:50:08.368" v="2882" actId="1035"/>
          <ac:picMkLst>
            <pc:docMk/>
            <pc:sldMk cId="3427649733" sldId="1251"/>
            <ac:picMk id="2" creationId="{79AFCE56-67EB-F504-65E5-7A2B11D6961A}"/>
          </ac:picMkLst>
        </pc:picChg>
        <pc:picChg chg="add mod">
          <ac:chgData name="Marco Sampietro" userId="27a70c8a-8db2-4567-b2d0-70c278529831" providerId="ADAL" clId="{891F12B2-B24B-473B-BB3F-804FB01CF621}" dt="2024-11-03T07:50:08.368" v="2882" actId="1035"/>
          <ac:picMkLst>
            <pc:docMk/>
            <pc:sldMk cId="3427649733" sldId="1251"/>
            <ac:picMk id="3" creationId="{06947C71-A18F-B8D0-C90C-1A75CD3CFCF0}"/>
          </ac:picMkLst>
        </pc:picChg>
      </pc:sldChg>
      <pc:sldChg chg="addSp delSp modSp add mod">
        <pc:chgData name="Marco Sampietro" userId="27a70c8a-8db2-4567-b2d0-70c278529831" providerId="ADAL" clId="{891F12B2-B24B-473B-BB3F-804FB01CF621}" dt="2024-11-03T07:46:20.734" v="2835" actId="1035"/>
        <pc:sldMkLst>
          <pc:docMk/>
          <pc:sldMk cId="3266118805" sldId="1252"/>
        </pc:sldMkLst>
        <pc:spChg chg="add mod">
          <ac:chgData name="Marco Sampietro" userId="27a70c8a-8db2-4567-b2d0-70c278529831" providerId="ADAL" clId="{891F12B2-B24B-473B-BB3F-804FB01CF621}" dt="2024-11-03T07:46:15.727" v="2833" actId="1035"/>
          <ac:spMkLst>
            <pc:docMk/>
            <pc:sldMk cId="3266118805" sldId="1252"/>
            <ac:spMk id="2" creationId="{8B0EF865-D4B9-93A9-9774-3BF6C2085852}"/>
          </ac:spMkLst>
        </pc:spChg>
        <pc:spChg chg="add mod">
          <ac:chgData name="Marco Sampietro" userId="27a70c8a-8db2-4567-b2d0-70c278529831" providerId="ADAL" clId="{891F12B2-B24B-473B-BB3F-804FB01CF621}" dt="2024-11-03T07:46:15.727" v="2833" actId="1035"/>
          <ac:spMkLst>
            <pc:docMk/>
            <pc:sldMk cId="3266118805" sldId="1252"/>
            <ac:spMk id="3" creationId="{CB2259BE-6F84-E8E4-31BC-50B56619221F}"/>
          </ac:spMkLst>
        </pc:spChg>
        <pc:spChg chg="add mod">
          <ac:chgData name="Marco Sampietro" userId="27a70c8a-8db2-4567-b2d0-70c278529831" providerId="ADAL" clId="{891F12B2-B24B-473B-BB3F-804FB01CF621}" dt="2024-11-03T07:46:15.727" v="2833" actId="1035"/>
          <ac:spMkLst>
            <pc:docMk/>
            <pc:sldMk cId="3266118805" sldId="1252"/>
            <ac:spMk id="5" creationId="{43680CA5-D57D-9887-BA6A-62EFF908A6DA}"/>
          </ac:spMkLst>
        </pc:spChg>
        <pc:spChg chg="add mod">
          <ac:chgData name="Marco Sampietro" userId="27a70c8a-8db2-4567-b2d0-70c278529831" providerId="ADAL" clId="{891F12B2-B24B-473B-BB3F-804FB01CF621}" dt="2024-11-03T07:46:15.727" v="2833" actId="1035"/>
          <ac:spMkLst>
            <pc:docMk/>
            <pc:sldMk cId="3266118805" sldId="1252"/>
            <ac:spMk id="6" creationId="{0F88026B-CEB9-BB34-4C21-409264220645}"/>
          </ac:spMkLst>
        </pc:spChg>
        <pc:spChg chg="add mod">
          <ac:chgData name="Marco Sampietro" userId="27a70c8a-8db2-4567-b2d0-70c278529831" providerId="ADAL" clId="{891F12B2-B24B-473B-BB3F-804FB01CF621}" dt="2024-11-03T07:46:20.734" v="2835" actId="1035"/>
          <ac:spMkLst>
            <pc:docMk/>
            <pc:sldMk cId="3266118805" sldId="1252"/>
            <ac:spMk id="7" creationId="{635A5FEB-F9A9-04D0-E3D6-B30C0C5C131A}"/>
          </ac:spMkLst>
        </pc:spChg>
        <pc:spChg chg="mod">
          <ac:chgData name="Marco Sampietro" userId="27a70c8a-8db2-4567-b2d0-70c278529831" providerId="ADAL" clId="{891F12B2-B24B-473B-BB3F-804FB01CF621}" dt="2024-10-30T12:18:24.221" v="637" actId="20577"/>
          <ac:spMkLst>
            <pc:docMk/>
            <pc:sldMk cId="3266118805" sldId="1252"/>
            <ac:spMk id="15" creationId="{A5BA7219-E06B-5B0E-3912-AC3A2B1FD6C6}"/>
          </ac:spMkLst>
        </pc:spChg>
        <pc:picChg chg="del">
          <ac:chgData name="Marco Sampietro" userId="27a70c8a-8db2-4567-b2d0-70c278529831" providerId="ADAL" clId="{891F12B2-B24B-473B-BB3F-804FB01CF621}" dt="2024-10-30T12:17:49.577" v="584" actId="478"/>
          <ac:picMkLst>
            <pc:docMk/>
            <pc:sldMk cId="3266118805" sldId="1252"/>
            <ac:picMk id="2" creationId="{A9C265C4-2C9F-B8A7-A962-42B6B09CC4B8}"/>
          </ac:picMkLst>
        </pc:picChg>
        <pc:picChg chg="del">
          <ac:chgData name="Marco Sampietro" userId="27a70c8a-8db2-4567-b2d0-70c278529831" providerId="ADAL" clId="{891F12B2-B24B-473B-BB3F-804FB01CF621}" dt="2024-10-30T12:17:49.577" v="584" actId="478"/>
          <ac:picMkLst>
            <pc:docMk/>
            <pc:sldMk cId="3266118805" sldId="1252"/>
            <ac:picMk id="3" creationId="{924726D2-9D78-7537-A6BC-9A7AEB52D3AD}"/>
          </ac:picMkLst>
        </pc:picChg>
        <pc:picChg chg="add mod modCrop">
          <ac:chgData name="Marco Sampietro" userId="27a70c8a-8db2-4567-b2d0-70c278529831" providerId="ADAL" clId="{891F12B2-B24B-473B-BB3F-804FB01CF621}" dt="2024-11-03T07:46:15.727" v="2833" actId="1035"/>
          <ac:picMkLst>
            <pc:docMk/>
            <pc:sldMk cId="3266118805" sldId="1252"/>
            <ac:picMk id="4" creationId="{09B5BE11-5EA1-7F50-0E3D-1FE45A9036B7}"/>
          </ac:picMkLst>
        </pc:picChg>
      </pc:sldChg>
      <pc:sldChg chg="addSp delSp modSp add mod ord">
        <pc:chgData name="Marco Sampietro" userId="27a70c8a-8db2-4567-b2d0-70c278529831" providerId="ADAL" clId="{891F12B2-B24B-473B-BB3F-804FB01CF621}" dt="2024-11-03T07:30:45.996" v="2445" actId="6549"/>
        <pc:sldMkLst>
          <pc:docMk/>
          <pc:sldMk cId="265752438" sldId="1253"/>
        </pc:sldMkLst>
        <pc:spChg chg="add mod">
          <ac:chgData name="Marco Sampietro" userId="27a70c8a-8db2-4567-b2d0-70c278529831" providerId="ADAL" clId="{891F12B2-B24B-473B-BB3F-804FB01CF621}" dt="2024-11-03T07:30:45.996" v="2445" actId="6549"/>
          <ac:spMkLst>
            <pc:docMk/>
            <pc:sldMk cId="265752438" sldId="1253"/>
            <ac:spMk id="2" creationId="{33F005B4-BAD2-0008-6BA1-95944C7EDA08}"/>
          </ac:spMkLst>
        </pc:spChg>
        <pc:spChg chg="del">
          <ac:chgData name="Marco Sampietro" userId="27a70c8a-8db2-4567-b2d0-70c278529831" providerId="ADAL" clId="{891F12B2-B24B-473B-BB3F-804FB01CF621}" dt="2024-11-03T07:28:41.953" v="2398" actId="478"/>
          <ac:spMkLst>
            <pc:docMk/>
            <pc:sldMk cId="265752438" sldId="1253"/>
            <ac:spMk id="15" creationId="{2B3EDEF6-635A-14E5-EA14-E343C1320420}"/>
          </ac:spMkLst>
        </pc:spChg>
        <pc:picChg chg="add mod">
          <ac:chgData name="Marco Sampietro" userId="27a70c8a-8db2-4567-b2d0-70c278529831" providerId="ADAL" clId="{891F12B2-B24B-473B-BB3F-804FB01CF621}" dt="2024-11-03T07:30:17.063" v="2413" actId="1076"/>
          <ac:picMkLst>
            <pc:docMk/>
            <pc:sldMk cId="265752438" sldId="1253"/>
            <ac:picMk id="3" creationId="{0009DBA8-D03E-ED7C-56FC-95C2EC721ACF}"/>
          </ac:picMkLst>
        </pc:picChg>
      </pc:sldChg>
      <pc:sldChg chg="addSp modSp add mod ord">
        <pc:chgData name="Marco Sampietro" userId="27a70c8a-8db2-4567-b2d0-70c278529831" providerId="ADAL" clId="{891F12B2-B24B-473B-BB3F-804FB01CF621}" dt="2024-11-03T08:15:48.770" v="3348"/>
        <pc:sldMkLst>
          <pc:docMk/>
          <pc:sldMk cId="3562738153" sldId="1254"/>
        </pc:sldMkLst>
        <pc:spChg chg="add mod">
          <ac:chgData name="Marco Sampietro" userId="27a70c8a-8db2-4567-b2d0-70c278529831" providerId="ADAL" clId="{891F12B2-B24B-473B-BB3F-804FB01CF621}" dt="2024-11-03T07:36:21.753" v="2641" actId="20577"/>
          <ac:spMkLst>
            <pc:docMk/>
            <pc:sldMk cId="3562738153" sldId="1254"/>
            <ac:spMk id="3" creationId="{1A00A5D2-D3AF-1750-7FAD-D58D9F86F744}"/>
          </ac:spMkLst>
        </pc:spChg>
        <pc:spChg chg="add mod">
          <ac:chgData name="Marco Sampietro" userId="27a70c8a-8db2-4567-b2d0-70c278529831" providerId="ADAL" clId="{891F12B2-B24B-473B-BB3F-804FB01CF621}" dt="2024-11-03T07:37:42.103" v="2674" actId="1037"/>
          <ac:spMkLst>
            <pc:docMk/>
            <pc:sldMk cId="3562738153" sldId="1254"/>
            <ac:spMk id="4" creationId="{EEF8B018-1438-4068-18ED-CBF03FA85E55}"/>
          </ac:spMkLst>
        </pc:spChg>
        <pc:spChg chg="mod">
          <ac:chgData name="Marco Sampietro" userId="27a70c8a-8db2-4567-b2d0-70c278529831" providerId="ADAL" clId="{891F12B2-B24B-473B-BB3F-804FB01CF621}" dt="2024-10-30T12:47:34.009" v="759" actId="6549"/>
          <ac:spMkLst>
            <pc:docMk/>
            <pc:sldMk cId="3562738153" sldId="1254"/>
            <ac:spMk id="15" creationId="{87AE683C-B888-ADD0-7DB3-DE33C4D55FBA}"/>
          </ac:spMkLst>
        </pc:spChg>
        <pc:picChg chg="add mod modCrop">
          <ac:chgData name="Marco Sampietro" userId="27a70c8a-8db2-4567-b2d0-70c278529831" providerId="ADAL" clId="{891F12B2-B24B-473B-BB3F-804FB01CF621}" dt="2024-11-03T07:34:23.327" v="2624" actId="14100"/>
          <ac:picMkLst>
            <pc:docMk/>
            <pc:sldMk cId="3562738153" sldId="1254"/>
            <ac:picMk id="2" creationId="{1AE9A715-C153-9CE9-6AD4-C3A35C490CC8}"/>
          </ac:picMkLst>
        </pc:picChg>
      </pc:sldChg>
      <pc:sldChg chg="addSp delSp modSp add mod">
        <pc:chgData name="Marco Sampietro" userId="27a70c8a-8db2-4567-b2d0-70c278529831" providerId="ADAL" clId="{891F12B2-B24B-473B-BB3F-804FB01CF621}" dt="2024-11-03T09:13:43.185" v="3934" actId="20577"/>
        <pc:sldMkLst>
          <pc:docMk/>
          <pc:sldMk cId="936388888" sldId="1255"/>
        </pc:sldMkLst>
        <pc:spChg chg="mod">
          <ac:chgData name="Marco Sampietro" userId="27a70c8a-8db2-4567-b2d0-70c278529831" providerId="ADAL" clId="{891F12B2-B24B-473B-BB3F-804FB01CF621}" dt="2024-11-03T08:27:40.971" v="3605" actId="338"/>
          <ac:spMkLst>
            <pc:docMk/>
            <pc:sldMk cId="936388888" sldId="1255"/>
            <ac:spMk id="2" creationId="{6CA3F607-A443-7EA4-B61F-216F01B30177}"/>
          </ac:spMkLst>
        </pc:spChg>
        <pc:spChg chg="del">
          <ac:chgData name="Marco Sampietro" userId="27a70c8a-8db2-4567-b2d0-70c278529831" providerId="ADAL" clId="{891F12B2-B24B-473B-BB3F-804FB01CF621}" dt="2024-10-30T12:36:56.465" v="650" actId="478"/>
          <ac:spMkLst>
            <pc:docMk/>
            <pc:sldMk cId="936388888" sldId="1255"/>
            <ac:spMk id="3" creationId="{65CDFB85-E2A4-99D0-456E-5208FF2774E1}"/>
          </ac:spMkLst>
        </pc:spChg>
        <pc:spChg chg="add mod">
          <ac:chgData name="Marco Sampietro" userId="27a70c8a-8db2-4567-b2d0-70c278529831" providerId="ADAL" clId="{891F12B2-B24B-473B-BB3F-804FB01CF621}" dt="2024-11-03T09:13:43.185" v="3934" actId="20577"/>
          <ac:spMkLst>
            <pc:docMk/>
            <pc:sldMk cId="936388888" sldId="1255"/>
            <ac:spMk id="3" creationId="{FEAB51DA-1E35-505B-DDA3-8156F424837A}"/>
          </ac:spMkLst>
        </pc:spChg>
        <pc:spChg chg="mod">
          <ac:chgData name="Marco Sampietro" userId="27a70c8a-8db2-4567-b2d0-70c278529831" providerId="ADAL" clId="{891F12B2-B24B-473B-BB3F-804FB01CF621}" dt="2024-11-03T08:27:52.154" v="3608" actId="478"/>
          <ac:spMkLst>
            <pc:docMk/>
            <pc:sldMk cId="936388888" sldId="1255"/>
            <ac:spMk id="5" creationId="{44ADD3BB-841F-4730-A75D-2DFFE680221A}"/>
          </ac:spMkLst>
        </pc:spChg>
        <pc:spChg chg="del">
          <ac:chgData name="Marco Sampietro" userId="27a70c8a-8db2-4567-b2d0-70c278529831" providerId="ADAL" clId="{891F12B2-B24B-473B-BB3F-804FB01CF621}" dt="2024-10-30T12:36:56.465" v="650" actId="478"/>
          <ac:spMkLst>
            <pc:docMk/>
            <pc:sldMk cId="936388888" sldId="1255"/>
            <ac:spMk id="5" creationId="{682551E0-4B3E-0152-2DAC-D99602CBD4CF}"/>
          </ac:spMkLst>
        </pc:spChg>
        <pc:spChg chg="mod">
          <ac:chgData name="Marco Sampietro" userId="27a70c8a-8db2-4567-b2d0-70c278529831" providerId="ADAL" clId="{891F12B2-B24B-473B-BB3F-804FB01CF621}" dt="2024-11-03T08:27:52.154" v="3608" actId="478"/>
          <ac:spMkLst>
            <pc:docMk/>
            <pc:sldMk cId="936388888" sldId="1255"/>
            <ac:spMk id="6" creationId="{F18E535F-EB48-5F31-0106-504A9BFDB820}"/>
          </ac:spMkLst>
        </pc:spChg>
        <pc:spChg chg="mod">
          <ac:chgData name="Marco Sampietro" userId="27a70c8a-8db2-4567-b2d0-70c278529831" providerId="ADAL" clId="{891F12B2-B24B-473B-BB3F-804FB01CF621}" dt="2024-11-03T08:27:52.154" v="3608" actId="478"/>
          <ac:spMkLst>
            <pc:docMk/>
            <pc:sldMk cId="936388888" sldId="1255"/>
            <ac:spMk id="8" creationId="{B4A07F2A-B29C-255B-1D83-8511341D60AE}"/>
          </ac:spMkLst>
        </pc:spChg>
        <pc:spChg chg="mod">
          <ac:chgData name="Marco Sampietro" userId="27a70c8a-8db2-4567-b2d0-70c278529831" providerId="ADAL" clId="{891F12B2-B24B-473B-BB3F-804FB01CF621}" dt="2024-11-03T08:27:52.154" v="3608" actId="478"/>
          <ac:spMkLst>
            <pc:docMk/>
            <pc:sldMk cId="936388888" sldId="1255"/>
            <ac:spMk id="9" creationId="{61743A26-E115-541F-64C1-030D4BD7B08F}"/>
          </ac:spMkLst>
        </pc:spChg>
        <pc:spChg chg="mod">
          <ac:chgData name="Marco Sampietro" userId="27a70c8a-8db2-4567-b2d0-70c278529831" providerId="ADAL" clId="{891F12B2-B24B-473B-BB3F-804FB01CF621}" dt="2024-11-03T08:27:52.154" v="3608" actId="478"/>
          <ac:spMkLst>
            <pc:docMk/>
            <pc:sldMk cId="936388888" sldId="1255"/>
            <ac:spMk id="10" creationId="{48B0E7FA-21EF-07F4-A634-236DC00DBFF1}"/>
          </ac:spMkLst>
        </pc:spChg>
        <pc:spChg chg="mod">
          <ac:chgData name="Marco Sampietro" userId="27a70c8a-8db2-4567-b2d0-70c278529831" providerId="ADAL" clId="{891F12B2-B24B-473B-BB3F-804FB01CF621}" dt="2024-11-03T08:27:52.154" v="3608" actId="478"/>
          <ac:spMkLst>
            <pc:docMk/>
            <pc:sldMk cId="936388888" sldId="1255"/>
            <ac:spMk id="11" creationId="{AFB88A14-7343-5AE3-D0CD-54DEC5CFD583}"/>
          </ac:spMkLst>
        </pc:spChg>
        <pc:spChg chg="mod">
          <ac:chgData name="Marco Sampietro" userId="27a70c8a-8db2-4567-b2d0-70c278529831" providerId="ADAL" clId="{891F12B2-B24B-473B-BB3F-804FB01CF621}" dt="2024-11-03T08:27:52.154" v="3608" actId="478"/>
          <ac:spMkLst>
            <pc:docMk/>
            <pc:sldMk cId="936388888" sldId="1255"/>
            <ac:spMk id="12" creationId="{9EF82468-3494-31F7-741E-C5CBDCBA6436}"/>
          </ac:spMkLst>
        </pc:spChg>
        <pc:spChg chg="mod">
          <ac:chgData name="Marco Sampietro" userId="27a70c8a-8db2-4567-b2d0-70c278529831" providerId="ADAL" clId="{891F12B2-B24B-473B-BB3F-804FB01CF621}" dt="2024-11-03T08:27:52.154" v="3608" actId="478"/>
          <ac:spMkLst>
            <pc:docMk/>
            <pc:sldMk cId="936388888" sldId="1255"/>
            <ac:spMk id="13" creationId="{5291AF1A-9C18-28C2-45CB-40B889D182B2}"/>
          </ac:spMkLst>
        </pc:spChg>
        <pc:spChg chg="mod">
          <ac:chgData name="Marco Sampietro" userId="27a70c8a-8db2-4567-b2d0-70c278529831" providerId="ADAL" clId="{891F12B2-B24B-473B-BB3F-804FB01CF621}" dt="2024-11-03T08:27:52.154" v="3608" actId="478"/>
          <ac:spMkLst>
            <pc:docMk/>
            <pc:sldMk cId="936388888" sldId="1255"/>
            <ac:spMk id="14" creationId="{0A5E0467-7CA7-248C-E653-23951437481F}"/>
          </ac:spMkLst>
        </pc:spChg>
        <pc:spChg chg="mod">
          <ac:chgData name="Marco Sampietro" userId="27a70c8a-8db2-4567-b2d0-70c278529831" providerId="ADAL" clId="{891F12B2-B24B-473B-BB3F-804FB01CF621}" dt="2024-11-03T08:27:52.154" v="3608" actId="478"/>
          <ac:spMkLst>
            <pc:docMk/>
            <pc:sldMk cId="936388888" sldId="1255"/>
            <ac:spMk id="15" creationId="{AA64B3DD-E0D4-C207-BFE0-9E6EB4B5062D}"/>
          </ac:spMkLst>
        </pc:spChg>
        <pc:spChg chg="mod">
          <ac:chgData name="Marco Sampietro" userId="27a70c8a-8db2-4567-b2d0-70c278529831" providerId="ADAL" clId="{891F12B2-B24B-473B-BB3F-804FB01CF621}" dt="2024-11-03T08:27:52.154" v="3608" actId="478"/>
          <ac:spMkLst>
            <pc:docMk/>
            <pc:sldMk cId="936388888" sldId="1255"/>
            <ac:spMk id="16" creationId="{826B1320-DF96-C2FA-161E-CE4F2157EC1C}"/>
          </ac:spMkLst>
        </pc:spChg>
        <pc:spChg chg="del mod">
          <ac:chgData name="Marco Sampietro" userId="27a70c8a-8db2-4567-b2d0-70c278529831" providerId="ADAL" clId="{891F12B2-B24B-473B-BB3F-804FB01CF621}" dt="2024-11-03T08:27:49.464" v="3607" actId="478"/>
          <ac:spMkLst>
            <pc:docMk/>
            <pc:sldMk cId="936388888" sldId="1255"/>
            <ac:spMk id="17" creationId="{35EB4E9D-6D1A-FDAD-50E4-CC881A44D9C5}"/>
          </ac:spMkLst>
        </pc:spChg>
        <pc:spChg chg="del mod">
          <ac:chgData name="Marco Sampietro" userId="27a70c8a-8db2-4567-b2d0-70c278529831" providerId="ADAL" clId="{891F12B2-B24B-473B-BB3F-804FB01CF621}" dt="2024-11-03T08:27:52.154" v="3608" actId="478"/>
          <ac:spMkLst>
            <pc:docMk/>
            <pc:sldMk cId="936388888" sldId="1255"/>
            <ac:spMk id="18" creationId="{82C06FBE-BE5E-9798-7E9B-AF3047825757}"/>
          </ac:spMkLst>
        </pc:spChg>
        <pc:spChg chg="del mod">
          <ac:chgData name="Marco Sampietro" userId="27a70c8a-8db2-4567-b2d0-70c278529831" providerId="ADAL" clId="{891F12B2-B24B-473B-BB3F-804FB01CF621}" dt="2024-11-03T08:27:46.483" v="3606" actId="478"/>
          <ac:spMkLst>
            <pc:docMk/>
            <pc:sldMk cId="936388888" sldId="1255"/>
            <ac:spMk id="19" creationId="{8BBF6987-1C0C-43D8-60A9-BB8FAF227AB4}"/>
          </ac:spMkLst>
        </pc:spChg>
        <pc:grpChg chg="mod">
          <ac:chgData name="Marco Sampietro" userId="27a70c8a-8db2-4567-b2d0-70c278529831" providerId="ADAL" clId="{891F12B2-B24B-473B-BB3F-804FB01CF621}" dt="2024-11-03T08:27:40.971" v="3605" actId="338"/>
          <ac:grpSpMkLst>
            <pc:docMk/>
            <pc:sldMk cId="936388888" sldId="1255"/>
            <ac:grpSpMk id="1" creationId="{D9F25006-EA15-117D-5ECD-A50F10F2BFAB}"/>
          </ac:grpSpMkLst>
        </pc:grpChg>
        <pc:grpChg chg="mod">
          <ac:chgData name="Marco Sampietro" userId="27a70c8a-8db2-4567-b2d0-70c278529831" providerId="ADAL" clId="{891F12B2-B24B-473B-BB3F-804FB01CF621}" dt="2024-11-03T08:27:52.154" v="3608" actId="478"/>
          <ac:grpSpMkLst>
            <pc:docMk/>
            <pc:sldMk cId="936388888" sldId="1255"/>
            <ac:grpSpMk id="4" creationId="{172BAFA1-3FEE-55A7-9B00-54593671D94B}"/>
          </ac:grpSpMkLst>
        </pc:grpChg>
        <pc:picChg chg="del">
          <ac:chgData name="Marco Sampietro" userId="27a70c8a-8db2-4567-b2d0-70c278529831" providerId="ADAL" clId="{891F12B2-B24B-473B-BB3F-804FB01CF621}" dt="2024-10-30T12:36:56.465" v="650" actId="478"/>
          <ac:picMkLst>
            <pc:docMk/>
            <pc:sldMk cId="936388888" sldId="1255"/>
            <ac:picMk id="4" creationId="{A8301DC6-0866-99DF-013B-910B3458BF0D}"/>
          </ac:picMkLst>
        </pc:picChg>
        <pc:picChg chg="del">
          <ac:chgData name="Marco Sampietro" userId="27a70c8a-8db2-4567-b2d0-70c278529831" providerId="ADAL" clId="{891F12B2-B24B-473B-BB3F-804FB01CF621}" dt="2024-10-30T12:36:56.465" v="650" actId="478"/>
          <ac:picMkLst>
            <pc:docMk/>
            <pc:sldMk cId="936388888" sldId="1255"/>
            <ac:picMk id="6" creationId="{734CB892-FE46-03C8-76AD-62CA2B7256CB}"/>
          </ac:picMkLst>
        </pc:picChg>
        <pc:picChg chg="add del mod">
          <ac:chgData name="Marco Sampietro" userId="27a70c8a-8db2-4567-b2d0-70c278529831" providerId="ADAL" clId="{891F12B2-B24B-473B-BB3F-804FB01CF621}" dt="2024-11-03T08:27:40.971" v="3605" actId="338"/>
          <ac:picMkLst>
            <pc:docMk/>
            <pc:sldMk cId="936388888" sldId="1255"/>
            <ac:picMk id="7" creationId="{4AA7765A-CEF2-5644-647D-B99793D89C7F}"/>
          </ac:picMkLst>
        </pc:picChg>
        <pc:picChg chg="mod">
          <ac:chgData name="Marco Sampietro" userId="27a70c8a-8db2-4567-b2d0-70c278529831" providerId="ADAL" clId="{891F12B2-B24B-473B-BB3F-804FB01CF621}" dt="2024-11-03T08:27:52.154" v="3608" actId="478"/>
          <ac:picMkLst>
            <pc:docMk/>
            <pc:sldMk cId="936388888" sldId="1255"/>
            <ac:picMk id="1029" creationId="{96B0562D-202D-3205-455A-340D1B07623C}"/>
          </ac:picMkLst>
        </pc:picChg>
        <pc:picChg chg="mod">
          <ac:chgData name="Marco Sampietro" userId="27a70c8a-8db2-4567-b2d0-70c278529831" providerId="ADAL" clId="{891F12B2-B24B-473B-BB3F-804FB01CF621}" dt="2024-11-03T08:27:52.154" v="3608" actId="478"/>
          <ac:picMkLst>
            <pc:docMk/>
            <pc:sldMk cId="936388888" sldId="1255"/>
            <ac:picMk id="1035" creationId="{DE4C8CC5-4A7E-37D0-CE17-98A8BF0349CF}"/>
          </ac:picMkLst>
        </pc:picChg>
      </pc:sldChg>
      <pc:sldChg chg="addSp modSp new mod ord">
        <pc:chgData name="Marco Sampietro" userId="27a70c8a-8db2-4567-b2d0-70c278529831" providerId="ADAL" clId="{891F12B2-B24B-473B-BB3F-804FB01CF621}" dt="2024-11-03T09:12:03.978" v="3931" actId="6549"/>
        <pc:sldMkLst>
          <pc:docMk/>
          <pc:sldMk cId="4228005119" sldId="1256"/>
        </pc:sldMkLst>
        <pc:spChg chg="mod">
          <ac:chgData name="Marco Sampietro" userId="27a70c8a-8db2-4567-b2d0-70c278529831" providerId="ADAL" clId="{891F12B2-B24B-473B-BB3F-804FB01CF621}" dt="2024-11-03T08:40:35.012" v="3642" actId="20577"/>
          <ac:spMkLst>
            <pc:docMk/>
            <pc:sldMk cId="4228005119" sldId="1256"/>
            <ac:spMk id="2" creationId="{39F651E9-D4CC-F135-1431-D8A68DB29042}"/>
          </ac:spMkLst>
        </pc:spChg>
        <pc:spChg chg="add mod">
          <ac:chgData name="Marco Sampietro" userId="27a70c8a-8db2-4567-b2d0-70c278529831" providerId="ADAL" clId="{891F12B2-B24B-473B-BB3F-804FB01CF621}" dt="2024-11-03T09:12:03.978" v="3931" actId="6549"/>
          <ac:spMkLst>
            <pc:docMk/>
            <pc:sldMk cId="4228005119" sldId="1256"/>
            <ac:spMk id="4" creationId="{C5A6D060-31A6-B530-DD2F-5940F7F10946}"/>
          </ac:spMkLst>
        </pc:spChg>
        <pc:spChg chg="add mod">
          <ac:chgData name="Marco Sampietro" userId="27a70c8a-8db2-4567-b2d0-70c278529831" providerId="ADAL" clId="{891F12B2-B24B-473B-BB3F-804FB01CF621}" dt="2024-11-03T08:53:48.025" v="3725" actId="20577"/>
          <ac:spMkLst>
            <pc:docMk/>
            <pc:sldMk cId="4228005119" sldId="1256"/>
            <ac:spMk id="6" creationId="{CDF1FD57-31BD-9851-FD41-EAF1A5A5F562}"/>
          </ac:spMkLst>
        </pc:spChg>
        <pc:picChg chg="add mod">
          <ac:chgData name="Marco Sampietro" userId="27a70c8a-8db2-4567-b2d0-70c278529831" providerId="ADAL" clId="{891F12B2-B24B-473B-BB3F-804FB01CF621}" dt="2024-11-03T08:47:44.729" v="3652" actId="1076"/>
          <ac:picMkLst>
            <pc:docMk/>
            <pc:sldMk cId="4228005119" sldId="1256"/>
            <ac:picMk id="2050" creationId="{B5F8A6B3-DEF6-317F-5B01-B4ADC6FBB6CF}"/>
          </ac:picMkLst>
        </pc:picChg>
        <pc:picChg chg="add mod">
          <ac:chgData name="Marco Sampietro" userId="27a70c8a-8db2-4567-b2d0-70c278529831" providerId="ADAL" clId="{891F12B2-B24B-473B-BB3F-804FB01CF621}" dt="2024-11-03T08:50:33.402" v="3661" actId="1076"/>
          <ac:picMkLst>
            <pc:docMk/>
            <pc:sldMk cId="4228005119" sldId="1256"/>
            <ac:picMk id="2051" creationId="{723E5F04-6512-496D-5005-3A0FFD925FCA}"/>
          </ac:picMkLst>
        </pc:picChg>
      </pc:sldChg>
      <pc:sldMasterChg chg="modSldLayout">
        <pc:chgData name="Marco Sampietro" userId="27a70c8a-8db2-4567-b2d0-70c278529831" providerId="ADAL" clId="{891F12B2-B24B-473B-BB3F-804FB01CF621}" dt="2024-10-30T12:45:14.997" v="706" actId="1035"/>
        <pc:sldMasterMkLst>
          <pc:docMk/>
          <pc:sldMasterMk cId="2281535970" sldId="2147483672"/>
        </pc:sldMasterMkLst>
        <pc:sldLayoutChg chg="addSp delSp modSp mod">
          <pc:chgData name="Marco Sampietro" userId="27a70c8a-8db2-4567-b2d0-70c278529831" providerId="ADAL" clId="{891F12B2-B24B-473B-BB3F-804FB01CF621}" dt="2024-10-30T12:45:14.997" v="706" actId="1035"/>
          <pc:sldLayoutMkLst>
            <pc:docMk/>
            <pc:sldMasterMk cId="2281535970" sldId="2147483672"/>
            <pc:sldLayoutMk cId="2652390533" sldId="2147483673"/>
          </pc:sldLayoutMkLst>
          <pc:grpChg chg="del">
            <ac:chgData name="Marco Sampietro" userId="27a70c8a-8db2-4567-b2d0-70c278529831" providerId="ADAL" clId="{891F12B2-B24B-473B-BB3F-804FB01CF621}" dt="2024-10-30T12:43:58.771" v="696" actId="21"/>
            <ac:grpSpMkLst>
              <pc:docMk/>
              <pc:sldMasterMk cId="2281535970" sldId="2147483672"/>
              <pc:sldLayoutMk cId="2652390533" sldId="2147483673"/>
              <ac:grpSpMk id="5" creationId="{00000000-0000-0000-0000-000000000000}"/>
            </ac:grpSpMkLst>
          </pc:grpChg>
          <pc:picChg chg="del">
            <ac:chgData name="Marco Sampietro" userId="27a70c8a-8db2-4567-b2d0-70c278529831" providerId="ADAL" clId="{891F12B2-B24B-473B-BB3F-804FB01CF621}" dt="2024-10-30T12:43:32.575" v="693" actId="21"/>
            <ac:picMkLst>
              <pc:docMk/>
              <pc:sldMasterMk cId="2281535970" sldId="2147483672"/>
              <pc:sldLayoutMk cId="2652390533" sldId="2147483673"/>
              <ac:picMk id="4" creationId="{00000000-0000-0000-0000-000000000000}"/>
            </ac:picMkLst>
          </pc:picChg>
          <pc:picChg chg="add mod">
            <ac:chgData name="Marco Sampietro" userId="27a70c8a-8db2-4567-b2d0-70c278529831" providerId="ADAL" clId="{891F12B2-B24B-473B-BB3F-804FB01CF621}" dt="2024-10-30T12:45:14.997" v="706" actId="1035"/>
            <ac:picMkLst>
              <pc:docMk/>
              <pc:sldMasterMk cId="2281535970" sldId="2147483672"/>
              <pc:sldLayoutMk cId="2652390533" sldId="2147483673"/>
              <ac:picMk id="8" creationId="{E3AEB5D6-4167-325D-DAB9-37087B17C087}"/>
            </ac:picMkLst>
          </pc:picChg>
        </pc:sldLayoutChg>
      </pc:sldMasterChg>
    </pc:docChg>
  </pc:docChgLst>
  <pc:docChgLst>
    <pc:chgData name="Marco Sampietro" userId="27a70c8a-8db2-4567-b2d0-70c278529831" providerId="ADAL" clId="{BB385864-09D7-4C7B-8128-08FCECC1ECE6}"/>
    <pc:docChg chg="undo custSel addSld delSld modSld sldOrd">
      <pc:chgData name="Marco Sampietro" userId="27a70c8a-8db2-4567-b2d0-70c278529831" providerId="ADAL" clId="{BB385864-09D7-4C7B-8128-08FCECC1ECE6}" dt="2024-09-20T06:02:09.453" v="3273" actId="1076"/>
      <pc:docMkLst>
        <pc:docMk/>
      </pc:docMkLst>
      <pc:sldChg chg="modSp mod">
        <pc:chgData name="Marco Sampietro" userId="27a70c8a-8db2-4567-b2d0-70c278529831" providerId="ADAL" clId="{BB385864-09D7-4C7B-8128-08FCECC1ECE6}" dt="2024-09-19T11:32:05.207" v="12" actId="6549"/>
        <pc:sldMkLst>
          <pc:docMk/>
          <pc:sldMk cId="1448392106" sldId="260"/>
        </pc:sldMkLst>
        <pc:spChg chg="mod">
          <ac:chgData name="Marco Sampietro" userId="27a70c8a-8db2-4567-b2d0-70c278529831" providerId="ADAL" clId="{BB385864-09D7-4C7B-8128-08FCECC1ECE6}" dt="2024-09-19T11:32:05.207" v="12" actId="6549"/>
          <ac:spMkLst>
            <pc:docMk/>
            <pc:sldMk cId="1448392106" sldId="260"/>
            <ac:spMk id="3" creationId="{E636065C-0E74-4171-BC35-0342DD0EBAE4}"/>
          </ac:spMkLst>
        </pc:spChg>
      </pc:sldChg>
      <pc:sldChg chg="delSp modSp mod ord">
        <pc:chgData name="Marco Sampietro" userId="27a70c8a-8db2-4567-b2d0-70c278529831" providerId="ADAL" clId="{BB385864-09D7-4C7B-8128-08FCECC1ECE6}" dt="2024-09-19T16:05:42.374" v="2778"/>
        <pc:sldMkLst>
          <pc:docMk/>
          <pc:sldMk cId="2603686813" sldId="271"/>
        </pc:sldMkLst>
        <pc:spChg chg="mod">
          <ac:chgData name="Marco Sampietro" userId="27a70c8a-8db2-4567-b2d0-70c278529831" providerId="ADAL" clId="{BB385864-09D7-4C7B-8128-08FCECC1ECE6}" dt="2024-09-19T11:32:26.879" v="62" actId="1038"/>
          <ac:spMkLst>
            <pc:docMk/>
            <pc:sldMk cId="2603686813" sldId="271"/>
            <ac:spMk id="2" creationId="{3AE450A4-5940-F9CA-51D6-CA689A2ED0C2}"/>
          </ac:spMkLst>
        </pc:spChg>
        <pc:spChg chg="del topLvl">
          <ac:chgData name="Marco Sampietro" userId="27a70c8a-8db2-4567-b2d0-70c278529831" providerId="ADAL" clId="{BB385864-09D7-4C7B-8128-08FCECC1ECE6}" dt="2024-09-19T11:32:46.268" v="64" actId="478"/>
          <ac:spMkLst>
            <pc:docMk/>
            <pc:sldMk cId="2603686813" sldId="271"/>
            <ac:spMk id="5" creationId="{DE3EF838-936C-3C62-E80B-C2C63F43CF0A}"/>
          </ac:spMkLst>
        </pc:spChg>
        <pc:spChg chg="del topLvl">
          <ac:chgData name="Marco Sampietro" userId="27a70c8a-8db2-4567-b2d0-70c278529831" providerId="ADAL" clId="{BB385864-09D7-4C7B-8128-08FCECC1ECE6}" dt="2024-09-19T11:32:41.650" v="63" actId="478"/>
          <ac:spMkLst>
            <pc:docMk/>
            <pc:sldMk cId="2603686813" sldId="271"/>
            <ac:spMk id="6" creationId="{A5A2CA00-3702-A1EF-FD8C-04FFF9FC4B71}"/>
          </ac:spMkLst>
        </pc:spChg>
        <pc:grpChg chg="del">
          <ac:chgData name="Marco Sampietro" userId="27a70c8a-8db2-4567-b2d0-70c278529831" providerId="ADAL" clId="{BB385864-09D7-4C7B-8128-08FCECC1ECE6}" dt="2024-09-19T11:32:41.650" v="63" actId="478"/>
          <ac:grpSpMkLst>
            <pc:docMk/>
            <pc:sldMk cId="2603686813" sldId="271"/>
            <ac:grpSpMk id="9" creationId="{9FF3DB2A-1897-4305-FE18-14F19C82F409}"/>
          </ac:grpSpMkLst>
        </pc:grpChg>
      </pc:sldChg>
      <pc:sldChg chg="del">
        <pc:chgData name="Marco Sampietro" userId="27a70c8a-8db2-4567-b2d0-70c278529831" providerId="ADAL" clId="{BB385864-09D7-4C7B-8128-08FCECC1ECE6}" dt="2024-09-19T16:01:30.710" v="2732" actId="47"/>
        <pc:sldMkLst>
          <pc:docMk/>
          <pc:sldMk cId="1573409981" sldId="1227"/>
        </pc:sldMkLst>
      </pc:sldChg>
      <pc:sldChg chg="modSp del modAnim">
        <pc:chgData name="Marco Sampietro" userId="27a70c8a-8db2-4567-b2d0-70c278529831" providerId="ADAL" clId="{BB385864-09D7-4C7B-8128-08FCECC1ECE6}" dt="2024-09-19T16:05:31.051" v="2776" actId="47"/>
        <pc:sldMkLst>
          <pc:docMk/>
          <pc:sldMk cId="476303539" sldId="1233"/>
        </pc:sldMkLst>
        <pc:spChg chg="mod">
          <ac:chgData name="Marco Sampietro" userId="27a70c8a-8db2-4567-b2d0-70c278529831" providerId="ADAL" clId="{BB385864-09D7-4C7B-8128-08FCECC1ECE6}" dt="2024-09-19T11:32:13.412" v="13" actId="6549"/>
          <ac:spMkLst>
            <pc:docMk/>
            <pc:sldMk cId="476303539" sldId="1233"/>
            <ac:spMk id="2" creationId="{2BD1E48B-01AF-8309-0FEA-1C9FACC79AD4}"/>
          </ac:spMkLst>
        </pc:spChg>
      </pc:sldChg>
      <pc:sldChg chg="addSp delSp modSp new del mod">
        <pc:chgData name="Marco Sampietro" userId="27a70c8a-8db2-4567-b2d0-70c278529831" providerId="ADAL" clId="{BB385864-09D7-4C7B-8128-08FCECC1ECE6}" dt="2024-09-19T14:26:00.172" v="2455" actId="47"/>
        <pc:sldMkLst>
          <pc:docMk/>
          <pc:sldMk cId="583334639" sldId="1234"/>
        </pc:sldMkLst>
        <pc:spChg chg="add mod">
          <ac:chgData name="Marco Sampietro" userId="27a70c8a-8db2-4567-b2d0-70c278529831" providerId="ADAL" clId="{BB385864-09D7-4C7B-8128-08FCECC1ECE6}" dt="2024-09-19T14:01:12.279" v="1721" actId="20577"/>
          <ac:spMkLst>
            <pc:docMk/>
            <pc:sldMk cId="583334639" sldId="1234"/>
            <ac:spMk id="16" creationId="{731A7D38-A68E-8EC9-57AB-C138071B7972}"/>
          </ac:spMkLst>
        </pc:spChg>
        <pc:picChg chg="add del mod modCrop">
          <ac:chgData name="Marco Sampietro" userId="27a70c8a-8db2-4567-b2d0-70c278529831" providerId="ADAL" clId="{BB385864-09D7-4C7B-8128-08FCECC1ECE6}" dt="2024-09-19T13:30:14.512" v="784" actId="478"/>
          <ac:picMkLst>
            <pc:docMk/>
            <pc:sldMk cId="583334639" sldId="1234"/>
            <ac:picMk id="3" creationId="{5E8A7424-2D3E-D8EB-EA44-8E70F2CFD3EE}"/>
          </ac:picMkLst>
        </pc:picChg>
        <pc:picChg chg="add del mod">
          <ac:chgData name="Marco Sampietro" userId="27a70c8a-8db2-4567-b2d0-70c278529831" providerId="ADAL" clId="{BB385864-09D7-4C7B-8128-08FCECC1ECE6}" dt="2024-09-19T13:30:02.779" v="783" actId="478"/>
          <ac:picMkLst>
            <pc:docMk/>
            <pc:sldMk cId="583334639" sldId="1234"/>
            <ac:picMk id="5" creationId="{256E524D-9F3E-B455-7514-471ACEEDDB2D}"/>
          </ac:picMkLst>
        </pc:picChg>
        <pc:picChg chg="add del mod modCrop">
          <ac:chgData name="Marco Sampietro" userId="27a70c8a-8db2-4567-b2d0-70c278529831" providerId="ADAL" clId="{BB385864-09D7-4C7B-8128-08FCECC1ECE6}" dt="2024-09-19T13:38:39.679" v="955" actId="478"/>
          <ac:picMkLst>
            <pc:docMk/>
            <pc:sldMk cId="583334639" sldId="1234"/>
            <ac:picMk id="7" creationId="{A8D1CEBF-AC12-AEF4-F5E0-E6C25079325D}"/>
          </ac:picMkLst>
        </pc:picChg>
        <pc:picChg chg="del mod">
          <ac:chgData name="Marco Sampietro" userId="27a70c8a-8db2-4567-b2d0-70c278529831" providerId="ADAL" clId="{BB385864-09D7-4C7B-8128-08FCECC1ECE6}" dt="2024-09-19T13:35:54.747" v="940" actId="478"/>
          <ac:picMkLst>
            <pc:docMk/>
            <pc:sldMk cId="583334639" sldId="1234"/>
            <ac:picMk id="9" creationId="{9E4C1B43-3368-C060-13C9-717D372798CF}"/>
          </ac:picMkLst>
        </pc:picChg>
        <pc:picChg chg="add del mod modCrop">
          <ac:chgData name="Marco Sampietro" userId="27a70c8a-8db2-4567-b2d0-70c278529831" providerId="ADAL" clId="{BB385864-09D7-4C7B-8128-08FCECC1ECE6}" dt="2024-09-19T13:38:13.867" v="947" actId="478"/>
          <ac:picMkLst>
            <pc:docMk/>
            <pc:sldMk cId="583334639" sldId="1234"/>
            <ac:picMk id="11" creationId="{951E11AF-BD13-A2EB-7AEB-85898A30EB88}"/>
          </ac:picMkLst>
        </pc:picChg>
        <pc:picChg chg="add del mod">
          <ac:chgData name="Marco Sampietro" userId="27a70c8a-8db2-4567-b2d0-70c278529831" providerId="ADAL" clId="{BB385864-09D7-4C7B-8128-08FCECC1ECE6}" dt="2024-09-19T13:38:37.396" v="954" actId="478"/>
          <ac:picMkLst>
            <pc:docMk/>
            <pc:sldMk cId="583334639" sldId="1234"/>
            <ac:picMk id="13" creationId="{76E704CC-F1A8-096A-1F4D-CF8242166AD2}"/>
          </ac:picMkLst>
        </pc:picChg>
        <pc:picChg chg="mod modCrop">
          <ac:chgData name="Marco Sampietro" userId="27a70c8a-8db2-4567-b2d0-70c278529831" providerId="ADAL" clId="{BB385864-09D7-4C7B-8128-08FCECC1ECE6}" dt="2024-09-19T13:59:43.764" v="1689" actId="14100"/>
          <ac:picMkLst>
            <pc:docMk/>
            <pc:sldMk cId="583334639" sldId="1234"/>
            <ac:picMk id="15" creationId="{7A31DF3F-072F-87BF-6D85-C36DF6F835BA}"/>
          </ac:picMkLst>
        </pc:picChg>
      </pc:sldChg>
      <pc:sldChg chg="addSp delSp modSp new mod">
        <pc:chgData name="Marco Sampietro" userId="27a70c8a-8db2-4567-b2d0-70c278529831" providerId="ADAL" clId="{BB385864-09D7-4C7B-8128-08FCECC1ECE6}" dt="2024-09-20T05:40:02.163" v="2934" actId="1076"/>
        <pc:sldMkLst>
          <pc:docMk/>
          <pc:sldMk cId="2480269341" sldId="1235"/>
        </pc:sldMkLst>
        <pc:spChg chg="add mod">
          <ac:chgData name="Marco Sampietro" userId="27a70c8a-8db2-4567-b2d0-70c278529831" providerId="ADAL" clId="{BB385864-09D7-4C7B-8128-08FCECC1ECE6}" dt="2024-09-19T13:12:53.591" v="115" actId="1036"/>
          <ac:spMkLst>
            <pc:docMk/>
            <pc:sldMk cId="2480269341" sldId="1235"/>
            <ac:spMk id="8" creationId="{5B22C1A0-DDB7-6929-EE4F-0B96ECBCEA62}"/>
          </ac:spMkLst>
        </pc:spChg>
        <pc:spChg chg="add mod">
          <ac:chgData name="Marco Sampietro" userId="27a70c8a-8db2-4567-b2d0-70c278529831" providerId="ADAL" clId="{BB385864-09D7-4C7B-8128-08FCECC1ECE6}" dt="2024-09-19T13:12:58.692" v="121" actId="1038"/>
          <ac:spMkLst>
            <pc:docMk/>
            <pc:sldMk cId="2480269341" sldId="1235"/>
            <ac:spMk id="11" creationId="{C932B1B1-C858-51CE-38BF-1CB5ADA913C8}"/>
          </ac:spMkLst>
        </pc:spChg>
        <pc:spChg chg="add mod">
          <ac:chgData name="Marco Sampietro" userId="27a70c8a-8db2-4567-b2d0-70c278529831" providerId="ADAL" clId="{BB385864-09D7-4C7B-8128-08FCECC1ECE6}" dt="2024-09-20T05:38:19.245" v="2917" actId="1076"/>
          <ac:spMkLst>
            <pc:docMk/>
            <pc:sldMk cId="2480269341" sldId="1235"/>
            <ac:spMk id="12" creationId="{9539CE9E-8CBC-13D2-359B-CB34E3D273AB}"/>
          </ac:spMkLst>
        </pc:spChg>
        <pc:spChg chg="add mod">
          <ac:chgData name="Marco Sampietro" userId="27a70c8a-8db2-4567-b2d0-70c278529831" providerId="ADAL" clId="{BB385864-09D7-4C7B-8128-08FCECC1ECE6}" dt="2024-09-19T13:16:22.923" v="206" actId="6549"/>
          <ac:spMkLst>
            <pc:docMk/>
            <pc:sldMk cId="2480269341" sldId="1235"/>
            <ac:spMk id="15" creationId="{51335116-9C60-CE92-BEA2-1DBA7B420ADB}"/>
          </ac:spMkLst>
        </pc:spChg>
        <pc:spChg chg="add">
          <ac:chgData name="Marco Sampietro" userId="27a70c8a-8db2-4567-b2d0-70c278529831" providerId="ADAL" clId="{BB385864-09D7-4C7B-8128-08FCECC1ECE6}" dt="2024-09-19T13:16:49.376" v="207" actId="11529"/>
          <ac:spMkLst>
            <pc:docMk/>
            <pc:sldMk cId="2480269341" sldId="1235"/>
            <ac:spMk id="16" creationId="{477D3091-C90F-E7E8-FE49-A302688CA7A5}"/>
          </ac:spMkLst>
        </pc:spChg>
        <pc:spChg chg="add mod">
          <ac:chgData name="Marco Sampietro" userId="27a70c8a-8db2-4567-b2d0-70c278529831" providerId="ADAL" clId="{BB385864-09D7-4C7B-8128-08FCECC1ECE6}" dt="2024-09-20T05:39:26.309" v="2928" actId="1076"/>
          <ac:spMkLst>
            <pc:docMk/>
            <pc:sldMk cId="2480269341" sldId="1235"/>
            <ac:spMk id="17" creationId="{A690819B-0733-7A0D-3422-10AB5637B906}"/>
          </ac:spMkLst>
        </pc:spChg>
        <pc:spChg chg="add mod">
          <ac:chgData name="Marco Sampietro" userId="27a70c8a-8db2-4567-b2d0-70c278529831" providerId="ADAL" clId="{BB385864-09D7-4C7B-8128-08FCECC1ECE6}" dt="2024-09-20T05:38:25.754" v="2919" actId="14100"/>
          <ac:spMkLst>
            <pc:docMk/>
            <pc:sldMk cId="2480269341" sldId="1235"/>
            <ac:spMk id="18" creationId="{39255F65-2389-6E9E-699F-1F2C2BDDA7E6}"/>
          </ac:spMkLst>
        </pc:spChg>
        <pc:spChg chg="add mod">
          <ac:chgData name="Marco Sampietro" userId="27a70c8a-8db2-4567-b2d0-70c278529831" providerId="ADAL" clId="{BB385864-09D7-4C7B-8128-08FCECC1ECE6}" dt="2024-09-20T05:39:08.591" v="2926" actId="14100"/>
          <ac:spMkLst>
            <pc:docMk/>
            <pc:sldMk cId="2480269341" sldId="1235"/>
            <ac:spMk id="19" creationId="{6596ACA8-77D4-0C53-B43A-3520AE7862B4}"/>
          </ac:spMkLst>
        </pc:spChg>
        <pc:spChg chg="add mod">
          <ac:chgData name="Marco Sampietro" userId="27a70c8a-8db2-4567-b2d0-70c278529831" providerId="ADAL" clId="{BB385864-09D7-4C7B-8128-08FCECC1ECE6}" dt="2024-09-20T05:39:49.754" v="2932" actId="1076"/>
          <ac:spMkLst>
            <pc:docMk/>
            <pc:sldMk cId="2480269341" sldId="1235"/>
            <ac:spMk id="20" creationId="{D3B5A862-BF10-789C-EE01-8C39E721927F}"/>
          </ac:spMkLst>
        </pc:spChg>
        <pc:spChg chg="add mod">
          <ac:chgData name="Marco Sampietro" userId="27a70c8a-8db2-4567-b2d0-70c278529831" providerId="ADAL" clId="{BB385864-09D7-4C7B-8128-08FCECC1ECE6}" dt="2024-09-19T13:18:56.706" v="310" actId="1076"/>
          <ac:spMkLst>
            <pc:docMk/>
            <pc:sldMk cId="2480269341" sldId="1235"/>
            <ac:spMk id="21" creationId="{6FCD3E72-12A8-63BD-33DA-AD83A56EC727}"/>
          </ac:spMkLst>
        </pc:spChg>
        <pc:spChg chg="add mod">
          <ac:chgData name="Marco Sampietro" userId="27a70c8a-8db2-4567-b2d0-70c278529831" providerId="ADAL" clId="{BB385864-09D7-4C7B-8128-08FCECC1ECE6}" dt="2024-09-19T13:19:16.517" v="329" actId="1035"/>
          <ac:spMkLst>
            <pc:docMk/>
            <pc:sldMk cId="2480269341" sldId="1235"/>
            <ac:spMk id="22" creationId="{40199ABA-5ED1-DADE-C2EA-C15527C53C50}"/>
          </ac:spMkLst>
        </pc:spChg>
        <pc:spChg chg="add mod">
          <ac:chgData name="Marco Sampietro" userId="27a70c8a-8db2-4567-b2d0-70c278529831" providerId="ADAL" clId="{BB385864-09D7-4C7B-8128-08FCECC1ECE6}" dt="2024-09-20T05:40:02.163" v="2934" actId="1076"/>
          <ac:spMkLst>
            <pc:docMk/>
            <pc:sldMk cId="2480269341" sldId="1235"/>
            <ac:spMk id="23" creationId="{2927218C-3D63-F50E-9A8C-65C7701E664B}"/>
          </ac:spMkLst>
        </pc:spChg>
        <pc:spChg chg="add mod">
          <ac:chgData name="Marco Sampietro" userId="27a70c8a-8db2-4567-b2d0-70c278529831" providerId="ADAL" clId="{BB385864-09D7-4C7B-8128-08FCECC1ECE6}" dt="2024-09-20T05:38:57.431" v="2924" actId="1076"/>
          <ac:spMkLst>
            <pc:docMk/>
            <pc:sldMk cId="2480269341" sldId="1235"/>
            <ac:spMk id="24" creationId="{58D33350-B6A8-1A17-973A-A2FD1DD40141}"/>
          </ac:spMkLst>
        </pc:spChg>
        <pc:spChg chg="add mod">
          <ac:chgData name="Marco Sampietro" userId="27a70c8a-8db2-4567-b2d0-70c278529831" providerId="ADAL" clId="{BB385864-09D7-4C7B-8128-08FCECC1ECE6}" dt="2024-09-19T13:20:20.630" v="396" actId="1076"/>
          <ac:spMkLst>
            <pc:docMk/>
            <pc:sldMk cId="2480269341" sldId="1235"/>
            <ac:spMk id="25" creationId="{90EFC481-5F28-50FE-7AAF-66DFC2B63902}"/>
          </ac:spMkLst>
        </pc:spChg>
        <pc:picChg chg="add del mod">
          <ac:chgData name="Marco Sampietro" userId="27a70c8a-8db2-4567-b2d0-70c278529831" providerId="ADAL" clId="{BB385864-09D7-4C7B-8128-08FCECC1ECE6}" dt="2024-09-19T13:09:50.427" v="74" actId="478"/>
          <ac:picMkLst>
            <pc:docMk/>
            <pc:sldMk cId="2480269341" sldId="1235"/>
            <ac:picMk id="3" creationId="{6DCCC1BE-0321-AE01-48CF-313712799D61}"/>
          </ac:picMkLst>
        </pc:picChg>
        <pc:picChg chg="add mod">
          <ac:chgData name="Marco Sampietro" userId="27a70c8a-8db2-4567-b2d0-70c278529831" providerId="ADAL" clId="{BB385864-09D7-4C7B-8128-08FCECC1ECE6}" dt="2024-09-19T13:10:14.679" v="79" actId="1076"/>
          <ac:picMkLst>
            <pc:docMk/>
            <pc:sldMk cId="2480269341" sldId="1235"/>
            <ac:picMk id="5" creationId="{C06AEC36-5C02-EC90-2DD2-5306DD4A65ED}"/>
          </ac:picMkLst>
        </pc:picChg>
        <pc:picChg chg="add mod">
          <ac:chgData name="Marco Sampietro" userId="27a70c8a-8db2-4567-b2d0-70c278529831" providerId="ADAL" clId="{BB385864-09D7-4C7B-8128-08FCECC1ECE6}" dt="2024-09-19T13:15:43.349" v="173" actId="1076"/>
          <ac:picMkLst>
            <pc:docMk/>
            <pc:sldMk cId="2480269341" sldId="1235"/>
            <ac:picMk id="14" creationId="{9F614A11-D47C-EDD6-4C63-6B4A7472CA2A}"/>
          </ac:picMkLst>
        </pc:picChg>
        <pc:cxnChg chg="add mod">
          <ac:chgData name="Marco Sampietro" userId="27a70c8a-8db2-4567-b2d0-70c278529831" providerId="ADAL" clId="{BB385864-09D7-4C7B-8128-08FCECC1ECE6}" dt="2024-09-19T13:12:53.591" v="115" actId="1036"/>
          <ac:cxnSpMkLst>
            <pc:docMk/>
            <pc:sldMk cId="2480269341" sldId="1235"/>
            <ac:cxnSpMk id="7" creationId="{CA139CF1-E1D0-4F7D-38B3-EE72D3AA01FC}"/>
          </ac:cxnSpMkLst>
        </pc:cxnChg>
        <pc:cxnChg chg="add mod">
          <ac:chgData name="Marco Sampietro" userId="27a70c8a-8db2-4567-b2d0-70c278529831" providerId="ADAL" clId="{BB385864-09D7-4C7B-8128-08FCECC1ECE6}" dt="2024-09-19T13:12:58.692" v="121" actId="1038"/>
          <ac:cxnSpMkLst>
            <pc:docMk/>
            <pc:sldMk cId="2480269341" sldId="1235"/>
            <ac:cxnSpMk id="9" creationId="{F0178319-539A-A60E-1D88-A232D14E0411}"/>
          </ac:cxnSpMkLst>
        </pc:cxnChg>
      </pc:sldChg>
      <pc:sldChg chg="addSp delSp modSp add mod">
        <pc:chgData name="Marco Sampietro" userId="27a70c8a-8db2-4567-b2d0-70c278529831" providerId="ADAL" clId="{BB385864-09D7-4C7B-8128-08FCECC1ECE6}" dt="2024-09-20T05:41:07.775" v="2957" actId="1036"/>
        <pc:sldMkLst>
          <pc:docMk/>
          <pc:sldMk cId="537955929" sldId="1236"/>
        </pc:sldMkLst>
        <pc:spChg chg="mod">
          <ac:chgData name="Marco Sampietro" userId="27a70c8a-8db2-4567-b2d0-70c278529831" providerId="ADAL" clId="{BB385864-09D7-4C7B-8128-08FCECC1ECE6}" dt="2024-09-19T13:26:05.327" v="555" actId="20577"/>
          <ac:spMkLst>
            <pc:docMk/>
            <pc:sldMk cId="537955929" sldId="1236"/>
            <ac:spMk id="8" creationId="{5B22C1A0-DDB7-6929-EE4F-0B96ECBCEA62}"/>
          </ac:spMkLst>
        </pc:spChg>
        <pc:spChg chg="mod">
          <ac:chgData name="Marco Sampietro" userId="27a70c8a-8db2-4567-b2d0-70c278529831" providerId="ADAL" clId="{BB385864-09D7-4C7B-8128-08FCECC1ECE6}" dt="2024-09-19T13:26:17.479" v="562" actId="20577"/>
          <ac:spMkLst>
            <pc:docMk/>
            <pc:sldMk cId="537955929" sldId="1236"/>
            <ac:spMk id="11" creationId="{C932B1B1-C858-51CE-38BF-1CB5ADA913C8}"/>
          </ac:spMkLst>
        </pc:spChg>
        <pc:spChg chg="mod">
          <ac:chgData name="Marco Sampietro" userId="27a70c8a-8db2-4567-b2d0-70c278529831" providerId="ADAL" clId="{BB385864-09D7-4C7B-8128-08FCECC1ECE6}" dt="2024-09-20T05:40:36.899" v="2939" actId="1076"/>
          <ac:spMkLst>
            <pc:docMk/>
            <pc:sldMk cId="537955929" sldId="1236"/>
            <ac:spMk id="12" creationId="{9539CE9E-8CBC-13D2-359B-CB34E3D273AB}"/>
          </ac:spMkLst>
        </pc:spChg>
        <pc:spChg chg="mod">
          <ac:chgData name="Marco Sampietro" userId="27a70c8a-8db2-4567-b2d0-70c278529831" providerId="ADAL" clId="{BB385864-09D7-4C7B-8128-08FCECC1ECE6}" dt="2024-09-19T13:20:43.103" v="408" actId="20577"/>
          <ac:spMkLst>
            <pc:docMk/>
            <pc:sldMk cId="537955929" sldId="1236"/>
            <ac:spMk id="15" creationId="{51335116-9C60-CE92-BEA2-1DBA7B420ADB}"/>
          </ac:spMkLst>
        </pc:spChg>
        <pc:spChg chg="del">
          <ac:chgData name="Marco Sampietro" userId="27a70c8a-8db2-4567-b2d0-70c278529831" providerId="ADAL" clId="{BB385864-09D7-4C7B-8128-08FCECC1ECE6}" dt="2024-09-19T13:25:33.183" v="546" actId="478"/>
          <ac:spMkLst>
            <pc:docMk/>
            <pc:sldMk cId="537955929" sldId="1236"/>
            <ac:spMk id="16" creationId="{477D3091-C90F-E7E8-FE49-A302688CA7A5}"/>
          </ac:spMkLst>
        </pc:spChg>
        <pc:spChg chg="del">
          <ac:chgData name="Marco Sampietro" userId="27a70c8a-8db2-4567-b2d0-70c278529831" providerId="ADAL" clId="{BB385864-09D7-4C7B-8128-08FCECC1ECE6}" dt="2024-09-19T13:25:50.626" v="549" actId="478"/>
          <ac:spMkLst>
            <pc:docMk/>
            <pc:sldMk cId="537955929" sldId="1236"/>
            <ac:spMk id="17" creationId="{A690819B-0733-7A0D-3422-10AB5637B906}"/>
          </ac:spMkLst>
        </pc:spChg>
        <pc:spChg chg="mod">
          <ac:chgData name="Marco Sampietro" userId="27a70c8a-8db2-4567-b2d0-70c278529831" providerId="ADAL" clId="{BB385864-09D7-4C7B-8128-08FCECC1ECE6}" dt="2024-09-19T13:24:13.363" v="514" actId="1076"/>
          <ac:spMkLst>
            <pc:docMk/>
            <pc:sldMk cId="537955929" sldId="1236"/>
            <ac:spMk id="18" creationId="{39255F65-2389-6E9E-699F-1F2C2BDDA7E6}"/>
          </ac:spMkLst>
        </pc:spChg>
        <pc:spChg chg="mod">
          <ac:chgData name="Marco Sampietro" userId="27a70c8a-8db2-4567-b2d0-70c278529831" providerId="ADAL" clId="{BB385864-09D7-4C7B-8128-08FCECC1ECE6}" dt="2024-09-20T05:40:42.321" v="2940" actId="404"/>
          <ac:spMkLst>
            <pc:docMk/>
            <pc:sldMk cId="537955929" sldId="1236"/>
            <ac:spMk id="19" creationId="{6596ACA8-77D4-0C53-B43A-3520AE7862B4}"/>
          </ac:spMkLst>
        </pc:spChg>
        <pc:spChg chg="del mod">
          <ac:chgData name="Marco Sampietro" userId="27a70c8a-8db2-4567-b2d0-70c278529831" providerId="ADAL" clId="{BB385864-09D7-4C7B-8128-08FCECC1ECE6}" dt="2024-09-19T13:25:46.673" v="548" actId="478"/>
          <ac:spMkLst>
            <pc:docMk/>
            <pc:sldMk cId="537955929" sldId="1236"/>
            <ac:spMk id="20" creationId="{D3B5A862-BF10-789C-EE01-8C39E721927F}"/>
          </ac:spMkLst>
        </pc:spChg>
        <pc:spChg chg="del">
          <ac:chgData name="Marco Sampietro" userId="27a70c8a-8db2-4567-b2d0-70c278529831" providerId="ADAL" clId="{BB385864-09D7-4C7B-8128-08FCECC1ECE6}" dt="2024-09-19T13:25:42.892" v="547" actId="478"/>
          <ac:spMkLst>
            <pc:docMk/>
            <pc:sldMk cId="537955929" sldId="1236"/>
            <ac:spMk id="21" creationId="{6FCD3E72-12A8-63BD-33DA-AD83A56EC727}"/>
          </ac:spMkLst>
        </pc:spChg>
        <pc:spChg chg="mod">
          <ac:chgData name="Marco Sampietro" userId="27a70c8a-8db2-4567-b2d0-70c278529831" providerId="ADAL" clId="{BB385864-09D7-4C7B-8128-08FCECC1ECE6}" dt="2024-09-19T13:23:00.060" v="425" actId="1076"/>
          <ac:spMkLst>
            <pc:docMk/>
            <pc:sldMk cId="537955929" sldId="1236"/>
            <ac:spMk id="22" creationId="{40199ABA-5ED1-DADE-C2EA-C15527C53C50}"/>
          </ac:spMkLst>
        </pc:spChg>
        <pc:spChg chg="mod">
          <ac:chgData name="Marco Sampietro" userId="27a70c8a-8db2-4567-b2d0-70c278529831" providerId="ADAL" clId="{BB385864-09D7-4C7B-8128-08FCECC1ECE6}" dt="2024-09-20T05:41:07.775" v="2957" actId="1036"/>
          <ac:spMkLst>
            <pc:docMk/>
            <pc:sldMk cId="537955929" sldId="1236"/>
            <ac:spMk id="23" creationId="{2927218C-3D63-F50E-9A8C-65C7701E664B}"/>
          </ac:spMkLst>
        </pc:spChg>
        <pc:spChg chg="mod">
          <ac:chgData name="Marco Sampietro" userId="27a70c8a-8db2-4567-b2d0-70c278529831" providerId="ADAL" clId="{BB385864-09D7-4C7B-8128-08FCECC1ECE6}" dt="2024-09-20T05:40:53.176" v="2942" actId="14100"/>
          <ac:spMkLst>
            <pc:docMk/>
            <pc:sldMk cId="537955929" sldId="1236"/>
            <ac:spMk id="24" creationId="{58D33350-B6A8-1A17-973A-A2FD1DD40141}"/>
          </ac:spMkLst>
        </pc:spChg>
        <pc:spChg chg="mod">
          <ac:chgData name="Marco Sampietro" userId="27a70c8a-8db2-4567-b2d0-70c278529831" providerId="ADAL" clId="{BB385864-09D7-4C7B-8128-08FCECC1ECE6}" dt="2024-09-19T13:22:40.357" v="423" actId="1076"/>
          <ac:spMkLst>
            <pc:docMk/>
            <pc:sldMk cId="537955929" sldId="1236"/>
            <ac:spMk id="25" creationId="{90EFC481-5F28-50FE-7AAF-66DFC2B63902}"/>
          </ac:spMkLst>
        </pc:spChg>
        <pc:picChg chg="add mod ord">
          <ac:chgData name="Marco Sampietro" userId="27a70c8a-8db2-4567-b2d0-70c278529831" providerId="ADAL" clId="{BB385864-09D7-4C7B-8128-08FCECC1ECE6}" dt="2024-09-19T13:22:32.633" v="421" actId="167"/>
          <ac:picMkLst>
            <pc:docMk/>
            <pc:sldMk cId="537955929" sldId="1236"/>
            <ac:picMk id="3" creationId="{6406C2DE-F4E8-1542-E4E6-85A55C13C598}"/>
          </ac:picMkLst>
        </pc:picChg>
        <pc:picChg chg="del">
          <ac:chgData name="Marco Sampietro" userId="27a70c8a-8db2-4567-b2d0-70c278529831" providerId="ADAL" clId="{BB385864-09D7-4C7B-8128-08FCECC1ECE6}" dt="2024-09-19T13:20:49.539" v="409" actId="478"/>
          <ac:picMkLst>
            <pc:docMk/>
            <pc:sldMk cId="537955929" sldId="1236"/>
            <ac:picMk id="5" creationId="{C06AEC36-5C02-EC90-2DD2-5306DD4A65ED}"/>
          </ac:picMkLst>
        </pc:picChg>
        <pc:picChg chg="add mod ord">
          <ac:chgData name="Marco Sampietro" userId="27a70c8a-8db2-4567-b2d0-70c278529831" providerId="ADAL" clId="{BB385864-09D7-4C7B-8128-08FCECC1ECE6}" dt="2024-09-19T13:22:56.557" v="424" actId="1076"/>
          <ac:picMkLst>
            <pc:docMk/>
            <pc:sldMk cId="537955929" sldId="1236"/>
            <ac:picMk id="6" creationId="{7FBACC4C-E8DF-618C-7A2F-9601E4102979}"/>
          </ac:picMkLst>
        </pc:picChg>
        <pc:picChg chg="del">
          <ac:chgData name="Marco Sampietro" userId="27a70c8a-8db2-4567-b2d0-70c278529831" providerId="ADAL" clId="{BB385864-09D7-4C7B-8128-08FCECC1ECE6}" dt="2024-09-19T13:20:51.798" v="410" actId="478"/>
          <ac:picMkLst>
            <pc:docMk/>
            <pc:sldMk cId="537955929" sldId="1236"/>
            <ac:picMk id="14" creationId="{9F614A11-D47C-EDD6-4C63-6B4A7472CA2A}"/>
          </ac:picMkLst>
        </pc:picChg>
      </pc:sldChg>
      <pc:sldChg chg="addSp delSp modSp new mod">
        <pc:chgData name="Marco Sampietro" userId="27a70c8a-8db2-4567-b2d0-70c278529831" providerId="ADAL" clId="{BB385864-09D7-4C7B-8128-08FCECC1ECE6}" dt="2024-09-19T13:58:10.488" v="1682" actId="114"/>
        <pc:sldMkLst>
          <pc:docMk/>
          <pc:sldMk cId="1797662615" sldId="1237"/>
        </pc:sldMkLst>
        <pc:spChg chg="add mod">
          <ac:chgData name="Marco Sampietro" userId="27a70c8a-8db2-4567-b2d0-70c278529831" providerId="ADAL" clId="{BB385864-09D7-4C7B-8128-08FCECC1ECE6}" dt="2024-09-19T13:58:10.488" v="1682" actId="114"/>
          <ac:spMkLst>
            <pc:docMk/>
            <pc:sldMk cId="1797662615" sldId="1237"/>
            <ac:spMk id="2" creationId="{F47FA165-B722-FF24-ADAE-5F70384F50A6}"/>
          </ac:spMkLst>
        </pc:spChg>
        <pc:spChg chg="add mod">
          <ac:chgData name="Marco Sampietro" userId="27a70c8a-8db2-4567-b2d0-70c278529831" providerId="ADAL" clId="{BB385864-09D7-4C7B-8128-08FCECC1ECE6}" dt="2024-09-19T13:54:27.210" v="1562" actId="20577"/>
          <ac:spMkLst>
            <pc:docMk/>
            <pc:sldMk cId="1797662615" sldId="1237"/>
            <ac:spMk id="3" creationId="{06C29EB1-6806-1822-431C-DAAAAD13DD64}"/>
          </ac:spMkLst>
        </pc:spChg>
        <pc:spChg chg="add mod">
          <ac:chgData name="Marco Sampietro" userId="27a70c8a-8db2-4567-b2d0-70c278529831" providerId="ADAL" clId="{BB385864-09D7-4C7B-8128-08FCECC1ECE6}" dt="2024-09-19T13:52:19.675" v="1543" actId="1035"/>
          <ac:spMkLst>
            <pc:docMk/>
            <pc:sldMk cId="1797662615" sldId="1237"/>
            <ac:spMk id="4" creationId="{D837A2A5-A969-5690-5463-3EB666D07A96}"/>
          </ac:spMkLst>
        </pc:spChg>
        <pc:spChg chg="add mod">
          <ac:chgData name="Marco Sampietro" userId="27a70c8a-8db2-4567-b2d0-70c278529831" providerId="ADAL" clId="{BB385864-09D7-4C7B-8128-08FCECC1ECE6}" dt="2024-09-19T13:54:38.800" v="1576" actId="20577"/>
          <ac:spMkLst>
            <pc:docMk/>
            <pc:sldMk cId="1797662615" sldId="1237"/>
            <ac:spMk id="5" creationId="{5456A201-7F47-AF34-9695-A92C5F7B44EB}"/>
          </ac:spMkLst>
        </pc:spChg>
        <pc:spChg chg="add mod">
          <ac:chgData name="Marco Sampietro" userId="27a70c8a-8db2-4567-b2d0-70c278529831" providerId="ADAL" clId="{BB385864-09D7-4C7B-8128-08FCECC1ECE6}" dt="2024-09-19T13:56:50.697" v="1644" actId="20577"/>
          <ac:spMkLst>
            <pc:docMk/>
            <pc:sldMk cId="1797662615" sldId="1237"/>
            <ac:spMk id="6" creationId="{70DABF82-1759-43DD-0444-FD9FFC5C5D64}"/>
          </ac:spMkLst>
        </pc:spChg>
        <pc:spChg chg="add mod">
          <ac:chgData name="Marco Sampietro" userId="27a70c8a-8db2-4567-b2d0-70c278529831" providerId="ADAL" clId="{BB385864-09D7-4C7B-8128-08FCECC1ECE6}" dt="2024-09-19T13:57:00.865" v="1657" actId="1036"/>
          <ac:spMkLst>
            <pc:docMk/>
            <pc:sldMk cId="1797662615" sldId="1237"/>
            <ac:spMk id="7" creationId="{1CBE8E2D-058A-669B-2A5E-8195581B972E}"/>
          </ac:spMkLst>
        </pc:spChg>
        <pc:spChg chg="add del mod">
          <ac:chgData name="Marco Sampietro" userId="27a70c8a-8db2-4567-b2d0-70c278529831" providerId="ADAL" clId="{BB385864-09D7-4C7B-8128-08FCECC1ECE6}" dt="2024-09-19T13:56:37.664" v="1629" actId="478"/>
          <ac:spMkLst>
            <pc:docMk/>
            <pc:sldMk cId="1797662615" sldId="1237"/>
            <ac:spMk id="8" creationId="{10118191-E10B-839A-904A-171E9E2C020A}"/>
          </ac:spMkLst>
        </pc:spChg>
      </pc:sldChg>
      <pc:sldChg chg="addSp delSp modSp add mod">
        <pc:chgData name="Marco Sampietro" userId="27a70c8a-8db2-4567-b2d0-70c278529831" providerId="ADAL" clId="{BB385864-09D7-4C7B-8128-08FCECC1ECE6}" dt="2024-09-19T14:13:23.907" v="2283" actId="1037"/>
        <pc:sldMkLst>
          <pc:docMk/>
          <pc:sldMk cId="864600876" sldId="1238"/>
        </pc:sldMkLst>
        <pc:spChg chg="mod">
          <ac:chgData name="Marco Sampietro" userId="27a70c8a-8db2-4567-b2d0-70c278529831" providerId="ADAL" clId="{BB385864-09D7-4C7B-8128-08FCECC1ECE6}" dt="2024-09-19T14:07:11.845" v="1775" actId="6549"/>
          <ac:spMkLst>
            <pc:docMk/>
            <pc:sldMk cId="864600876" sldId="1238"/>
            <ac:spMk id="2" creationId="{F47FA165-B722-FF24-ADAE-5F70384F50A6}"/>
          </ac:spMkLst>
        </pc:spChg>
        <pc:spChg chg="del">
          <ac:chgData name="Marco Sampietro" userId="27a70c8a-8db2-4567-b2d0-70c278529831" providerId="ADAL" clId="{BB385864-09D7-4C7B-8128-08FCECC1ECE6}" dt="2024-09-19T14:06:59.691" v="1723" actId="478"/>
          <ac:spMkLst>
            <pc:docMk/>
            <pc:sldMk cId="864600876" sldId="1238"/>
            <ac:spMk id="3" creationId="{06C29EB1-6806-1822-431C-DAAAAD13DD64}"/>
          </ac:spMkLst>
        </pc:spChg>
        <pc:spChg chg="del">
          <ac:chgData name="Marco Sampietro" userId="27a70c8a-8db2-4567-b2d0-70c278529831" providerId="ADAL" clId="{BB385864-09D7-4C7B-8128-08FCECC1ECE6}" dt="2024-09-19T14:06:59.691" v="1723" actId="478"/>
          <ac:spMkLst>
            <pc:docMk/>
            <pc:sldMk cId="864600876" sldId="1238"/>
            <ac:spMk id="4" creationId="{D837A2A5-A969-5690-5463-3EB666D07A96}"/>
          </ac:spMkLst>
        </pc:spChg>
        <pc:spChg chg="del">
          <ac:chgData name="Marco Sampietro" userId="27a70c8a-8db2-4567-b2d0-70c278529831" providerId="ADAL" clId="{BB385864-09D7-4C7B-8128-08FCECC1ECE6}" dt="2024-09-19T14:06:59.691" v="1723" actId="478"/>
          <ac:spMkLst>
            <pc:docMk/>
            <pc:sldMk cId="864600876" sldId="1238"/>
            <ac:spMk id="5" creationId="{5456A201-7F47-AF34-9695-A92C5F7B44EB}"/>
          </ac:spMkLst>
        </pc:spChg>
        <pc:spChg chg="del">
          <ac:chgData name="Marco Sampietro" userId="27a70c8a-8db2-4567-b2d0-70c278529831" providerId="ADAL" clId="{BB385864-09D7-4C7B-8128-08FCECC1ECE6}" dt="2024-09-19T14:06:59.691" v="1723" actId="478"/>
          <ac:spMkLst>
            <pc:docMk/>
            <pc:sldMk cId="864600876" sldId="1238"/>
            <ac:spMk id="6" creationId="{70DABF82-1759-43DD-0444-FD9FFC5C5D64}"/>
          </ac:spMkLst>
        </pc:spChg>
        <pc:spChg chg="del">
          <ac:chgData name="Marco Sampietro" userId="27a70c8a-8db2-4567-b2d0-70c278529831" providerId="ADAL" clId="{BB385864-09D7-4C7B-8128-08FCECC1ECE6}" dt="2024-09-19T14:06:59.691" v="1723" actId="478"/>
          <ac:spMkLst>
            <pc:docMk/>
            <pc:sldMk cId="864600876" sldId="1238"/>
            <ac:spMk id="7" creationId="{1CBE8E2D-058A-669B-2A5E-8195581B972E}"/>
          </ac:spMkLst>
        </pc:spChg>
        <pc:spChg chg="add mod">
          <ac:chgData name="Marco Sampietro" userId="27a70c8a-8db2-4567-b2d0-70c278529831" providerId="ADAL" clId="{BB385864-09D7-4C7B-8128-08FCECC1ECE6}" dt="2024-09-19T14:13:23.907" v="2283" actId="1037"/>
          <ac:spMkLst>
            <pc:docMk/>
            <pc:sldMk cId="864600876" sldId="1238"/>
            <ac:spMk id="8" creationId="{19AD1F48-12F4-149F-5E22-6BB593E216CB}"/>
          </ac:spMkLst>
        </pc:spChg>
        <pc:spChg chg="add mod">
          <ac:chgData name="Marco Sampietro" userId="27a70c8a-8db2-4567-b2d0-70c278529831" providerId="ADAL" clId="{BB385864-09D7-4C7B-8128-08FCECC1ECE6}" dt="2024-09-19T14:13:23.907" v="2283" actId="1037"/>
          <ac:spMkLst>
            <pc:docMk/>
            <pc:sldMk cId="864600876" sldId="1238"/>
            <ac:spMk id="9" creationId="{5591F1BE-1AC9-1FBC-EFE8-F1F26FC64B24}"/>
          </ac:spMkLst>
        </pc:spChg>
        <pc:spChg chg="add mod">
          <ac:chgData name="Marco Sampietro" userId="27a70c8a-8db2-4567-b2d0-70c278529831" providerId="ADAL" clId="{BB385864-09D7-4C7B-8128-08FCECC1ECE6}" dt="2024-09-19T14:13:23.907" v="2283" actId="1037"/>
          <ac:spMkLst>
            <pc:docMk/>
            <pc:sldMk cId="864600876" sldId="1238"/>
            <ac:spMk id="10" creationId="{B37A5D41-F65F-8A5B-B742-CDED5D949996}"/>
          </ac:spMkLst>
        </pc:spChg>
        <pc:spChg chg="add mod">
          <ac:chgData name="Marco Sampietro" userId="27a70c8a-8db2-4567-b2d0-70c278529831" providerId="ADAL" clId="{BB385864-09D7-4C7B-8128-08FCECC1ECE6}" dt="2024-09-19T14:13:23.907" v="2283" actId="1037"/>
          <ac:spMkLst>
            <pc:docMk/>
            <pc:sldMk cId="864600876" sldId="1238"/>
            <ac:spMk id="11" creationId="{2029AFAB-5C41-719F-C711-CB3C556000AA}"/>
          </ac:spMkLst>
        </pc:spChg>
      </pc:sldChg>
      <pc:sldChg chg="addSp delSp modSp add mod">
        <pc:chgData name="Marco Sampietro" userId="27a70c8a-8db2-4567-b2d0-70c278529831" providerId="ADAL" clId="{BB385864-09D7-4C7B-8128-08FCECC1ECE6}" dt="2024-09-19T14:32:50.558" v="2533" actId="14100"/>
        <pc:sldMkLst>
          <pc:docMk/>
          <pc:sldMk cId="2459218680" sldId="1239"/>
        </pc:sldMkLst>
        <pc:spChg chg="mod">
          <ac:chgData name="Marco Sampietro" userId="27a70c8a-8db2-4567-b2d0-70c278529831" providerId="ADAL" clId="{BB385864-09D7-4C7B-8128-08FCECC1ECE6}" dt="2024-09-19T14:14:11.084" v="2311" actId="6549"/>
          <ac:spMkLst>
            <pc:docMk/>
            <pc:sldMk cId="2459218680" sldId="1239"/>
            <ac:spMk id="2" creationId="{F47FA165-B722-FF24-ADAE-5F70384F50A6}"/>
          </ac:spMkLst>
        </pc:spChg>
        <pc:spChg chg="add mod">
          <ac:chgData name="Marco Sampietro" userId="27a70c8a-8db2-4567-b2d0-70c278529831" providerId="ADAL" clId="{BB385864-09D7-4C7B-8128-08FCECC1ECE6}" dt="2024-09-19T14:31:56.279" v="2522" actId="20577"/>
          <ac:spMkLst>
            <pc:docMk/>
            <pc:sldMk cId="2459218680" sldId="1239"/>
            <ac:spMk id="3" creationId="{1FD4D5B6-A5F9-4BB7-2D3C-2B8BA000D6FB}"/>
          </ac:spMkLst>
        </pc:spChg>
        <pc:spChg chg="add mod">
          <ac:chgData name="Marco Sampietro" userId="27a70c8a-8db2-4567-b2d0-70c278529831" providerId="ADAL" clId="{BB385864-09D7-4C7B-8128-08FCECC1ECE6}" dt="2024-09-19T14:32:50.558" v="2533" actId="14100"/>
          <ac:spMkLst>
            <pc:docMk/>
            <pc:sldMk cId="2459218680" sldId="1239"/>
            <ac:spMk id="4" creationId="{DEC05701-4EFC-2047-1794-A840BD7FC7C9}"/>
          </ac:spMkLst>
        </pc:spChg>
        <pc:spChg chg="mod">
          <ac:chgData name="Marco Sampietro" userId="27a70c8a-8db2-4567-b2d0-70c278529831" providerId="ADAL" clId="{BB385864-09D7-4C7B-8128-08FCECC1ECE6}" dt="2024-09-19T14:32:34.310" v="2524" actId="20577"/>
          <ac:spMkLst>
            <pc:docMk/>
            <pc:sldMk cId="2459218680" sldId="1239"/>
            <ac:spMk id="8" creationId="{19AD1F48-12F4-149F-5E22-6BB593E216CB}"/>
          </ac:spMkLst>
        </pc:spChg>
        <pc:spChg chg="del">
          <ac:chgData name="Marco Sampietro" userId="27a70c8a-8db2-4567-b2d0-70c278529831" providerId="ADAL" clId="{BB385864-09D7-4C7B-8128-08FCECC1ECE6}" dt="2024-09-19T14:19:48.534" v="2375" actId="478"/>
          <ac:spMkLst>
            <pc:docMk/>
            <pc:sldMk cId="2459218680" sldId="1239"/>
            <ac:spMk id="9" creationId="{5591F1BE-1AC9-1FBC-EFE8-F1F26FC64B24}"/>
          </ac:spMkLst>
        </pc:spChg>
        <pc:spChg chg="del">
          <ac:chgData name="Marco Sampietro" userId="27a70c8a-8db2-4567-b2d0-70c278529831" providerId="ADAL" clId="{BB385864-09D7-4C7B-8128-08FCECC1ECE6}" dt="2024-09-19T14:19:50.344" v="2376" actId="478"/>
          <ac:spMkLst>
            <pc:docMk/>
            <pc:sldMk cId="2459218680" sldId="1239"/>
            <ac:spMk id="10" creationId="{B37A5D41-F65F-8A5B-B742-CDED5D949996}"/>
          </ac:spMkLst>
        </pc:spChg>
        <pc:spChg chg="del mod">
          <ac:chgData name="Marco Sampietro" userId="27a70c8a-8db2-4567-b2d0-70c278529831" providerId="ADAL" clId="{BB385864-09D7-4C7B-8128-08FCECC1ECE6}" dt="2024-09-19T14:19:54.744" v="2378" actId="478"/>
          <ac:spMkLst>
            <pc:docMk/>
            <pc:sldMk cId="2459218680" sldId="1239"/>
            <ac:spMk id="11" creationId="{2029AFAB-5C41-719F-C711-CB3C556000AA}"/>
          </ac:spMkLst>
        </pc:spChg>
      </pc:sldChg>
      <pc:sldChg chg="delSp modSp add mod ord">
        <pc:chgData name="Marco Sampietro" userId="27a70c8a-8db2-4567-b2d0-70c278529831" providerId="ADAL" clId="{BB385864-09D7-4C7B-8128-08FCECC1ECE6}" dt="2024-09-19T16:05:48.884" v="2780"/>
        <pc:sldMkLst>
          <pc:docMk/>
          <pc:sldMk cId="793147610" sldId="1240"/>
        </pc:sldMkLst>
        <pc:picChg chg="mod modCrop">
          <ac:chgData name="Marco Sampietro" userId="27a70c8a-8db2-4567-b2d0-70c278529831" providerId="ADAL" clId="{BB385864-09D7-4C7B-8128-08FCECC1ECE6}" dt="2024-09-19T14:25:24.731" v="2454" actId="14100"/>
          <ac:picMkLst>
            <pc:docMk/>
            <pc:sldMk cId="793147610" sldId="1240"/>
            <ac:picMk id="2" creationId="{174733AE-8B41-CE22-EAC3-6DF5DC050A8A}"/>
          </ac:picMkLst>
        </pc:picChg>
        <pc:picChg chg="del">
          <ac:chgData name="Marco Sampietro" userId="27a70c8a-8db2-4567-b2d0-70c278529831" providerId="ADAL" clId="{BB385864-09D7-4C7B-8128-08FCECC1ECE6}" dt="2024-09-19T14:24:47.117" v="2450" actId="478"/>
          <ac:picMkLst>
            <pc:docMk/>
            <pc:sldMk cId="793147610" sldId="1240"/>
            <ac:picMk id="15" creationId="{7A31DF3F-072F-87BF-6D85-C36DF6F835BA}"/>
          </ac:picMkLst>
        </pc:picChg>
      </pc:sldChg>
      <pc:sldChg chg="addSp modSp new mod">
        <pc:chgData name="Marco Sampietro" userId="27a70c8a-8db2-4567-b2d0-70c278529831" providerId="ADAL" clId="{BB385864-09D7-4C7B-8128-08FCECC1ECE6}" dt="2024-09-19T15:34:47.306" v="2611" actId="6549"/>
        <pc:sldMkLst>
          <pc:docMk/>
          <pc:sldMk cId="3036676089" sldId="1241"/>
        </pc:sldMkLst>
        <pc:spChg chg="add mod">
          <ac:chgData name="Marco Sampietro" userId="27a70c8a-8db2-4567-b2d0-70c278529831" providerId="ADAL" clId="{BB385864-09D7-4C7B-8128-08FCECC1ECE6}" dt="2024-09-19T14:45:50.644" v="2558" actId="14100"/>
          <ac:spMkLst>
            <pc:docMk/>
            <pc:sldMk cId="3036676089" sldId="1241"/>
            <ac:spMk id="4" creationId="{90FB327A-564D-9812-408A-F08E7EBA872D}"/>
          </ac:spMkLst>
        </pc:spChg>
        <pc:spChg chg="add mod">
          <ac:chgData name="Marco Sampietro" userId="27a70c8a-8db2-4567-b2d0-70c278529831" providerId="ADAL" clId="{BB385864-09D7-4C7B-8128-08FCECC1ECE6}" dt="2024-09-19T14:45:32.595" v="2556" actId="1076"/>
          <ac:spMkLst>
            <pc:docMk/>
            <pc:sldMk cId="3036676089" sldId="1241"/>
            <ac:spMk id="5" creationId="{2ED4404D-C98E-5237-45CF-039A71E9B1D6}"/>
          </ac:spMkLst>
        </pc:spChg>
        <pc:spChg chg="add mod">
          <ac:chgData name="Marco Sampietro" userId="27a70c8a-8db2-4567-b2d0-70c278529831" providerId="ADAL" clId="{BB385864-09D7-4C7B-8128-08FCECC1ECE6}" dt="2024-09-19T15:34:47.306" v="2611" actId="6549"/>
          <ac:spMkLst>
            <pc:docMk/>
            <pc:sldMk cId="3036676089" sldId="1241"/>
            <ac:spMk id="6" creationId="{6FBBBE10-8D25-8396-5FCA-264F49484BE2}"/>
          </ac:spMkLst>
        </pc:spChg>
        <pc:picChg chg="add mod">
          <ac:chgData name="Marco Sampietro" userId="27a70c8a-8db2-4567-b2d0-70c278529831" providerId="ADAL" clId="{BB385864-09D7-4C7B-8128-08FCECC1ECE6}" dt="2024-09-19T14:37:04.811" v="2537" actId="1076"/>
          <ac:picMkLst>
            <pc:docMk/>
            <pc:sldMk cId="3036676089" sldId="1241"/>
            <ac:picMk id="3" creationId="{AC69B804-05C1-936C-2508-4D4388ECA8B5}"/>
          </ac:picMkLst>
        </pc:picChg>
      </pc:sldChg>
      <pc:sldChg chg="addSp delSp modSp add mod">
        <pc:chgData name="Marco Sampietro" userId="27a70c8a-8db2-4567-b2d0-70c278529831" providerId="ADAL" clId="{BB385864-09D7-4C7B-8128-08FCECC1ECE6}" dt="2024-09-19T15:46:04.113" v="2620" actId="478"/>
        <pc:sldMkLst>
          <pc:docMk/>
          <pc:sldMk cId="1615100052" sldId="1242"/>
        </pc:sldMkLst>
        <pc:spChg chg="del">
          <ac:chgData name="Marco Sampietro" userId="27a70c8a-8db2-4567-b2d0-70c278529831" providerId="ADAL" clId="{BB385864-09D7-4C7B-8128-08FCECC1ECE6}" dt="2024-09-19T15:42:33.073" v="2614" actId="478"/>
          <ac:spMkLst>
            <pc:docMk/>
            <pc:sldMk cId="1615100052" sldId="1242"/>
            <ac:spMk id="4" creationId="{90FB327A-564D-9812-408A-F08E7EBA872D}"/>
          </ac:spMkLst>
        </pc:spChg>
        <pc:spChg chg="del">
          <ac:chgData name="Marco Sampietro" userId="27a70c8a-8db2-4567-b2d0-70c278529831" providerId="ADAL" clId="{BB385864-09D7-4C7B-8128-08FCECC1ECE6}" dt="2024-09-19T15:42:33.073" v="2614" actId="478"/>
          <ac:spMkLst>
            <pc:docMk/>
            <pc:sldMk cId="1615100052" sldId="1242"/>
            <ac:spMk id="5" creationId="{2ED4404D-C98E-5237-45CF-039A71E9B1D6}"/>
          </ac:spMkLst>
        </pc:spChg>
        <pc:picChg chg="del">
          <ac:chgData name="Marco Sampietro" userId="27a70c8a-8db2-4567-b2d0-70c278529831" providerId="ADAL" clId="{BB385864-09D7-4C7B-8128-08FCECC1ECE6}" dt="2024-09-19T15:42:28.881" v="2613" actId="478"/>
          <ac:picMkLst>
            <pc:docMk/>
            <pc:sldMk cId="1615100052" sldId="1242"/>
            <ac:picMk id="3" creationId="{AC69B804-05C1-936C-2508-4D4388ECA8B5}"/>
          </ac:picMkLst>
        </pc:picChg>
        <pc:picChg chg="add mod">
          <ac:chgData name="Marco Sampietro" userId="27a70c8a-8db2-4567-b2d0-70c278529831" providerId="ADAL" clId="{BB385864-09D7-4C7B-8128-08FCECC1ECE6}" dt="2024-09-19T15:45:19.179" v="2617" actId="1076"/>
          <ac:picMkLst>
            <pc:docMk/>
            <pc:sldMk cId="1615100052" sldId="1242"/>
            <ac:picMk id="7" creationId="{E321E378-0A10-ED09-BC49-9CD02DA59ABB}"/>
          </ac:picMkLst>
        </pc:picChg>
        <pc:picChg chg="add del mod">
          <ac:chgData name="Marco Sampietro" userId="27a70c8a-8db2-4567-b2d0-70c278529831" providerId="ADAL" clId="{BB385864-09D7-4C7B-8128-08FCECC1ECE6}" dt="2024-09-19T15:46:04.113" v="2620" actId="478"/>
          <ac:picMkLst>
            <pc:docMk/>
            <pc:sldMk cId="1615100052" sldId="1242"/>
            <ac:picMk id="9" creationId="{30839B51-7F31-EDCC-00D6-5800E6337298}"/>
          </ac:picMkLst>
        </pc:picChg>
      </pc:sldChg>
      <pc:sldChg chg="addSp modSp new mod">
        <pc:chgData name="Marco Sampietro" userId="27a70c8a-8db2-4567-b2d0-70c278529831" providerId="ADAL" clId="{BB385864-09D7-4C7B-8128-08FCECC1ECE6}" dt="2024-09-19T15:48:54.098" v="2688" actId="20577"/>
        <pc:sldMkLst>
          <pc:docMk/>
          <pc:sldMk cId="4248107245" sldId="1243"/>
        </pc:sldMkLst>
        <pc:spChg chg="add mod">
          <ac:chgData name="Marco Sampietro" userId="27a70c8a-8db2-4567-b2d0-70c278529831" providerId="ADAL" clId="{BB385864-09D7-4C7B-8128-08FCECC1ECE6}" dt="2024-09-19T15:48:54.098" v="2688" actId="20577"/>
          <ac:spMkLst>
            <pc:docMk/>
            <pc:sldMk cId="4248107245" sldId="1243"/>
            <ac:spMk id="4" creationId="{AD6348FB-8CA3-4078-A7A5-C4A1A41C9CCF}"/>
          </ac:spMkLst>
        </pc:spChg>
        <pc:picChg chg="add mod">
          <ac:chgData name="Marco Sampietro" userId="27a70c8a-8db2-4567-b2d0-70c278529831" providerId="ADAL" clId="{BB385864-09D7-4C7B-8128-08FCECC1ECE6}" dt="2024-09-19T15:48:22.257" v="2626" actId="1076"/>
          <ac:picMkLst>
            <pc:docMk/>
            <pc:sldMk cId="4248107245" sldId="1243"/>
            <ac:picMk id="3" creationId="{AC2B35F9-0567-07BD-2895-8600D7456B07}"/>
          </ac:picMkLst>
        </pc:picChg>
      </pc:sldChg>
      <pc:sldChg chg="addSp modSp new mod">
        <pc:chgData name="Marco Sampietro" userId="27a70c8a-8db2-4567-b2d0-70c278529831" providerId="ADAL" clId="{BB385864-09D7-4C7B-8128-08FCECC1ECE6}" dt="2024-09-20T05:44:19.813" v="3005" actId="14100"/>
        <pc:sldMkLst>
          <pc:docMk/>
          <pc:sldMk cId="907295935" sldId="1244"/>
        </pc:sldMkLst>
        <pc:spChg chg="mod">
          <ac:chgData name="Marco Sampietro" userId="27a70c8a-8db2-4567-b2d0-70c278529831" providerId="ADAL" clId="{BB385864-09D7-4C7B-8128-08FCECC1ECE6}" dt="2024-09-19T16:00:24.935" v="2729" actId="20577"/>
          <ac:spMkLst>
            <pc:docMk/>
            <pc:sldMk cId="907295935" sldId="1244"/>
            <ac:spMk id="2" creationId="{11390CDF-9A26-58F9-E9AE-0C8552599EE3}"/>
          </ac:spMkLst>
        </pc:spChg>
        <pc:spChg chg="add mod">
          <ac:chgData name="Marco Sampietro" userId="27a70c8a-8db2-4567-b2d0-70c278529831" providerId="ADAL" clId="{BB385864-09D7-4C7B-8128-08FCECC1ECE6}" dt="2024-09-20T05:43:39.619" v="2975" actId="1076"/>
          <ac:spMkLst>
            <pc:docMk/>
            <pc:sldMk cId="907295935" sldId="1244"/>
            <ac:spMk id="3" creationId="{A8F2F3BD-07E5-06C2-FA91-FCBB0C2B5EDB}"/>
          </ac:spMkLst>
        </pc:spChg>
        <pc:spChg chg="add mod">
          <ac:chgData name="Marco Sampietro" userId="27a70c8a-8db2-4567-b2d0-70c278529831" providerId="ADAL" clId="{BB385864-09D7-4C7B-8128-08FCECC1ECE6}" dt="2024-09-20T05:44:19.813" v="3005" actId="14100"/>
          <ac:spMkLst>
            <pc:docMk/>
            <pc:sldMk cId="907295935" sldId="1244"/>
            <ac:spMk id="5" creationId="{4C226A62-F06B-A39D-0C3A-065136FE2312}"/>
          </ac:spMkLst>
        </pc:spChg>
        <pc:picChg chg="add mod">
          <ac:chgData name="Marco Sampietro" userId="27a70c8a-8db2-4567-b2d0-70c278529831" providerId="ADAL" clId="{BB385864-09D7-4C7B-8128-08FCECC1ECE6}" dt="2024-09-19T16:00:32.611" v="2730" actId="14100"/>
          <ac:picMkLst>
            <pc:docMk/>
            <pc:sldMk cId="907295935" sldId="1244"/>
            <ac:picMk id="4" creationId="{F94F7E24-08CF-0513-759F-5015BBF941B7}"/>
          </ac:picMkLst>
        </pc:picChg>
        <pc:picChg chg="add mod">
          <ac:chgData name="Marco Sampietro" userId="27a70c8a-8db2-4567-b2d0-70c278529831" providerId="ADAL" clId="{BB385864-09D7-4C7B-8128-08FCECC1ECE6}" dt="2024-09-19T16:00:36.298" v="2731" actId="14100"/>
          <ac:picMkLst>
            <pc:docMk/>
            <pc:sldMk cId="907295935" sldId="1244"/>
            <ac:picMk id="6" creationId="{6F0581AD-4435-582F-A5CC-EB9C4A63FC87}"/>
          </ac:picMkLst>
        </pc:picChg>
      </pc:sldChg>
      <pc:sldChg chg="delSp modSp add mod">
        <pc:chgData name="Marco Sampietro" userId="27a70c8a-8db2-4567-b2d0-70c278529831" providerId="ADAL" clId="{BB385864-09D7-4C7B-8128-08FCECC1ECE6}" dt="2024-09-19T16:07:25.953" v="2785" actId="1076"/>
        <pc:sldMkLst>
          <pc:docMk/>
          <pc:sldMk cId="1600613908" sldId="1245"/>
        </pc:sldMkLst>
        <pc:picChg chg="del">
          <ac:chgData name="Marco Sampietro" userId="27a70c8a-8db2-4567-b2d0-70c278529831" providerId="ADAL" clId="{BB385864-09D7-4C7B-8128-08FCECC1ECE6}" dt="2024-09-19T16:06:51.277" v="2781" actId="478"/>
          <ac:picMkLst>
            <pc:docMk/>
            <pc:sldMk cId="1600613908" sldId="1245"/>
            <ac:picMk id="2" creationId="{174733AE-8B41-CE22-EAC3-6DF5DC050A8A}"/>
          </ac:picMkLst>
        </pc:picChg>
        <pc:picChg chg="mod modCrop">
          <ac:chgData name="Marco Sampietro" userId="27a70c8a-8db2-4567-b2d0-70c278529831" providerId="ADAL" clId="{BB385864-09D7-4C7B-8128-08FCECC1ECE6}" dt="2024-09-19T16:07:25.953" v="2785" actId="1076"/>
          <ac:picMkLst>
            <pc:docMk/>
            <pc:sldMk cId="1600613908" sldId="1245"/>
            <ac:picMk id="3" creationId="{23993033-E4B1-5126-3A52-1BBD65ECB148}"/>
          </ac:picMkLst>
        </pc:picChg>
      </pc:sldChg>
      <pc:sldChg chg="addSp modSp new mod ord">
        <pc:chgData name="Marco Sampietro" userId="27a70c8a-8db2-4567-b2d0-70c278529831" providerId="ADAL" clId="{BB385864-09D7-4C7B-8128-08FCECC1ECE6}" dt="2024-09-20T05:42:00.804" v="2959"/>
        <pc:sldMkLst>
          <pc:docMk/>
          <pc:sldMk cId="2829041914" sldId="1246"/>
        </pc:sldMkLst>
        <pc:spChg chg="mod">
          <ac:chgData name="Marco Sampietro" userId="27a70c8a-8db2-4567-b2d0-70c278529831" providerId="ADAL" clId="{BB385864-09D7-4C7B-8128-08FCECC1ECE6}" dt="2024-09-19T16:07:33.835" v="2789" actId="6549"/>
          <ac:spMkLst>
            <pc:docMk/>
            <pc:sldMk cId="2829041914" sldId="1246"/>
            <ac:spMk id="2" creationId="{31657FFB-5EE3-5844-CE5F-F42D57EEA82D}"/>
          </ac:spMkLst>
        </pc:spChg>
        <pc:picChg chg="add mod modCrop">
          <ac:chgData name="Marco Sampietro" userId="27a70c8a-8db2-4567-b2d0-70c278529831" providerId="ADAL" clId="{BB385864-09D7-4C7B-8128-08FCECC1ECE6}" dt="2024-09-19T16:04:56.663" v="2744" actId="1036"/>
          <ac:picMkLst>
            <pc:docMk/>
            <pc:sldMk cId="2829041914" sldId="1246"/>
            <ac:picMk id="4" creationId="{E4222601-8E87-15D2-773A-E87C90B7E927}"/>
          </ac:picMkLst>
        </pc:picChg>
      </pc:sldChg>
      <pc:sldChg chg="addSp delSp modSp new mod">
        <pc:chgData name="Marco Sampietro" userId="27a70c8a-8db2-4567-b2d0-70c278529831" providerId="ADAL" clId="{BB385864-09D7-4C7B-8128-08FCECC1ECE6}" dt="2024-09-20T05:55:52.838" v="3058" actId="1076"/>
        <pc:sldMkLst>
          <pc:docMk/>
          <pc:sldMk cId="3847864673" sldId="1247"/>
        </pc:sldMkLst>
        <pc:spChg chg="mod">
          <ac:chgData name="Marco Sampietro" userId="27a70c8a-8db2-4567-b2d0-70c278529831" providerId="ADAL" clId="{BB385864-09D7-4C7B-8128-08FCECC1ECE6}" dt="2024-09-20T05:49:01.824" v="3027" actId="20577"/>
          <ac:spMkLst>
            <pc:docMk/>
            <pc:sldMk cId="3847864673" sldId="1247"/>
            <ac:spMk id="2" creationId="{E06A6823-8C21-D98A-B17B-9B2F43A94C03}"/>
          </ac:spMkLst>
        </pc:spChg>
        <pc:spChg chg="add del mod">
          <ac:chgData name="Marco Sampietro" userId="27a70c8a-8db2-4567-b2d0-70c278529831" providerId="ADAL" clId="{BB385864-09D7-4C7B-8128-08FCECC1ECE6}" dt="2024-09-20T05:48:41.320" v="3006" actId="478"/>
          <ac:spMkLst>
            <pc:docMk/>
            <pc:sldMk cId="3847864673" sldId="1247"/>
            <ac:spMk id="3" creationId="{F2CD6E0D-F44A-28D3-E56E-F2D8FF2FA956}"/>
          </ac:spMkLst>
        </pc:spChg>
        <pc:spChg chg="add mod">
          <ac:chgData name="Marco Sampietro" userId="27a70c8a-8db2-4567-b2d0-70c278529831" providerId="ADAL" clId="{BB385864-09D7-4C7B-8128-08FCECC1ECE6}" dt="2024-09-20T05:55:52.838" v="3058" actId="1076"/>
          <ac:spMkLst>
            <pc:docMk/>
            <pc:sldMk cId="3847864673" sldId="1247"/>
            <ac:spMk id="6" creationId="{673AAB9F-6441-C165-8712-ED64C4F4BF3F}"/>
          </ac:spMkLst>
        </pc:spChg>
        <pc:picChg chg="add mod modCrop">
          <ac:chgData name="Marco Sampietro" userId="27a70c8a-8db2-4567-b2d0-70c278529831" providerId="ADAL" clId="{BB385864-09D7-4C7B-8128-08FCECC1ECE6}" dt="2024-09-20T05:55:28.029" v="3031" actId="1076"/>
          <ac:picMkLst>
            <pc:docMk/>
            <pc:sldMk cId="3847864673" sldId="1247"/>
            <ac:picMk id="5" creationId="{C3D3885F-4176-997D-8B65-EB4EA648EC5F}"/>
          </ac:picMkLst>
        </pc:picChg>
        <pc:picChg chg="add mod">
          <ac:chgData name="Marco Sampietro" userId="27a70c8a-8db2-4567-b2d0-70c278529831" providerId="ADAL" clId="{BB385864-09D7-4C7B-8128-08FCECC1ECE6}" dt="2024-09-20T05:48:49.574" v="3008" actId="1076"/>
          <ac:picMkLst>
            <pc:docMk/>
            <pc:sldMk cId="3847864673" sldId="1247"/>
            <ac:picMk id="1026" creationId="{C73F8205-EFD1-6202-5E38-CC7757971937}"/>
          </ac:picMkLst>
        </pc:picChg>
      </pc:sldChg>
      <pc:sldChg chg="modSp add mod">
        <pc:chgData name="Marco Sampietro" userId="27a70c8a-8db2-4567-b2d0-70c278529831" providerId="ADAL" clId="{BB385864-09D7-4C7B-8128-08FCECC1ECE6}" dt="2024-09-20T06:00:54.830" v="3242" actId="948"/>
        <pc:sldMkLst>
          <pc:docMk/>
          <pc:sldMk cId="376728826" sldId="1248"/>
        </pc:sldMkLst>
        <pc:spChg chg="mod">
          <ac:chgData name="Marco Sampietro" userId="27a70c8a-8db2-4567-b2d0-70c278529831" providerId="ADAL" clId="{BB385864-09D7-4C7B-8128-08FCECC1ECE6}" dt="2024-09-20T05:56:51.323" v="3113" actId="20577"/>
          <ac:spMkLst>
            <pc:docMk/>
            <pc:sldMk cId="376728826" sldId="1248"/>
            <ac:spMk id="2" creationId="{E06A6823-8C21-D98A-B17B-9B2F43A94C03}"/>
          </ac:spMkLst>
        </pc:spChg>
        <pc:spChg chg="mod">
          <ac:chgData name="Marco Sampietro" userId="27a70c8a-8db2-4567-b2d0-70c278529831" providerId="ADAL" clId="{BB385864-09D7-4C7B-8128-08FCECC1ECE6}" dt="2024-09-20T06:00:54.830" v="3242" actId="948"/>
          <ac:spMkLst>
            <pc:docMk/>
            <pc:sldMk cId="376728826" sldId="1248"/>
            <ac:spMk id="3" creationId="{F2CD6E0D-F44A-28D3-E56E-F2D8FF2FA956}"/>
          </ac:spMkLst>
        </pc:spChg>
      </pc:sldChg>
      <pc:sldChg chg="addSp modSp new mod">
        <pc:chgData name="Marco Sampietro" userId="27a70c8a-8db2-4567-b2d0-70c278529831" providerId="ADAL" clId="{BB385864-09D7-4C7B-8128-08FCECC1ECE6}" dt="2024-09-20T06:02:09.453" v="3273" actId="1076"/>
        <pc:sldMkLst>
          <pc:docMk/>
          <pc:sldMk cId="2580138488" sldId="1249"/>
        </pc:sldMkLst>
        <pc:spChg chg="mod">
          <ac:chgData name="Marco Sampietro" userId="27a70c8a-8db2-4567-b2d0-70c278529831" providerId="ADAL" clId="{BB385864-09D7-4C7B-8128-08FCECC1ECE6}" dt="2024-09-20T06:01:46.704" v="3255" actId="20577"/>
          <ac:spMkLst>
            <pc:docMk/>
            <pc:sldMk cId="2580138488" sldId="1249"/>
            <ac:spMk id="2" creationId="{5FF04FA7-1012-B00A-4F45-99F816FAFEC7}"/>
          </ac:spMkLst>
        </pc:spChg>
        <pc:spChg chg="add mod">
          <ac:chgData name="Marco Sampietro" userId="27a70c8a-8db2-4567-b2d0-70c278529831" providerId="ADAL" clId="{BB385864-09D7-4C7B-8128-08FCECC1ECE6}" dt="2024-09-20T06:02:09.453" v="3273" actId="1076"/>
          <ac:spMkLst>
            <pc:docMk/>
            <pc:sldMk cId="2580138488" sldId="1249"/>
            <ac:spMk id="3" creationId="{337A796D-1C54-30F3-C8EB-5EC19986E92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7B48C-704C-4273-AA4C-2D874202756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4D661-12EA-4F2C-A1F0-651354221A1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32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4D661-12EA-4F2C-A1F0-651354221A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43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97CF3-9631-4806-A910-ADCE2670EE01}" type="slidenum">
              <a:rPr lang="it-IT" smtClean="0">
                <a:solidFill>
                  <a:prstClr val="black"/>
                </a:solidFill>
              </a:rPr>
              <a:pPr/>
              <a:t>20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6" descr="b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0" y="1"/>
            <a:ext cx="9150350" cy="263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0" y="0"/>
            <a:ext cx="91694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8212"/>
            <a:ext cx="3015703" cy="120526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3AEB5D6-4167-325D-DAB9-37087B17C0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37" y="188640"/>
            <a:ext cx="3015703" cy="110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390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95324" y="160338"/>
            <a:ext cx="8448675" cy="466725"/>
          </a:xfrm>
        </p:spPr>
        <p:txBody>
          <a:bodyPr/>
          <a:lstStyle/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endParaRPr lang="en-US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</a:t>
            </a:r>
            <a:r>
              <a:rPr lang="en-US" noProof="0" dirty="0" err="1"/>
              <a:t>stili</a:t>
            </a:r>
            <a:r>
              <a:rPr lang="en-US" noProof="0" dirty="0"/>
              <a:t> del </a:t>
            </a:r>
            <a:r>
              <a:rPr lang="en-US" noProof="0" dirty="0" err="1"/>
              <a:t>testo</a:t>
            </a:r>
            <a:r>
              <a:rPr lang="en-US" noProof="0" dirty="0"/>
              <a:t>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  <a:p>
            <a:pPr lvl="1"/>
            <a:r>
              <a:rPr lang="en-US" noProof="0" dirty="0"/>
              <a:t>Secondo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2"/>
            <a:r>
              <a:rPr lang="en-US" noProof="0" dirty="0" err="1"/>
              <a:t>Terzo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3"/>
            <a:r>
              <a:rPr lang="en-US" noProof="0" dirty="0"/>
              <a:t>Quarto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4"/>
            <a:r>
              <a:rPr lang="en-US" noProof="0" dirty="0"/>
              <a:t>Quinto </a:t>
            </a:r>
            <a:r>
              <a:rPr lang="en-US" noProof="0" dirty="0" err="1"/>
              <a:t>livello</a:t>
            </a:r>
            <a:endParaRPr lang="en-US" noProof="0" dirty="0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E7C286-7E4E-4F6E-8F8F-FA9523B908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530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95324" y="160338"/>
            <a:ext cx="8448675" cy="466725"/>
          </a:xfrm>
        </p:spPr>
        <p:txBody>
          <a:bodyPr/>
          <a:lstStyle/>
          <a:p>
            <a:r>
              <a:rPr lang="en-US" noProof="0"/>
              <a:t>Fare clic per modificare lo stile del titolo</a:t>
            </a: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E7C286-7E4E-4F6E-8F8F-FA9523B908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8205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E7C286-7E4E-4F6E-8F8F-FA9523B908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2617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8" descr="up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9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95324" y="160338"/>
            <a:ext cx="84486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/>
              <a:t>Titolo</a:t>
            </a:r>
            <a:r>
              <a:rPr lang="en-US" noProof="0" dirty="0"/>
              <a:t> </a:t>
            </a:r>
            <a:r>
              <a:rPr lang="en-US" noProof="0" dirty="0" err="1"/>
              <a:t>diapositiva</a:t>
            </a:r>
            <a:endParaRPr lang="en-US" noProof="0" dirty="0"/>
          </a:p>
        </p:txBody>
      </p:sp>
      <p:sp>
        <p:nvSpPr>
          <p:cNvPr id="1028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9575" y="1066800"/>
            <a:ext cx="8539163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</a:t>
            </a:r>
            <a:r>
              <a:rPr lang="en-US" noProof="0" dirty="0" err="1"/>
              <a:t>il</a:t>
            </a:r>
            <a:r>
              <a:rPr lang="en-US" noProof="0" dirty="0"/>
              <a:t> </a:t>
            </a:r>
            <a:r>
              <a:rPr lang="en-US" noProof="0" dirty="0" err="1"/>
              <a:t>testo</a:t>
            </a:r>
            <a:endParaRPr lang="en-US" noProof="0" dirty="0"/>
          </a:p>
          <a:p>
            <a:pPr lvl="1"/>
            <a:r>
              <a:rPr lang="en-US" noProof="0" dirty="0" err="1"/>
              <a:t>Testo</a:t>
            </a:r>
            <a:endParaRPr lang="en-US" noProof="0" dirty="0"/>
          </a:p>
          <a:p>
            <a:pPr lvl="2"/>
            <a:r>
              <a:rPr lang="en-US" noProof="0" dirty="0" err="1"/>
              <a:t>Testo</a:t>
            </a:r>
            <a:endParaRPr lang="en-US" noProof="0" dirty="0"/>
          </a:p>
          <a:p>
            <a:pPr lvl="3"/>
            <a:r>
              <a:rPr lang="en-US" noProof="0" dirty="0" err="1"/>
              <a:t>testo</a:t>
            </a:r>
            <a:endParaRPr lang="en-US" noProof="0" dirty="0"/>
          </a:p>
        </p:txBody>
      </p:sp>
      <p:pic>
        <p:nvPicPr>
          <p:cNvPr id="1029" name="Picture 74" descr="powerpoint1_sec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71"/>
          <p:cNvSpPr txBox="1">
            <a:spLocks noChangeArrowheads="1"/>
          </p:cNvSpPr>
          <p:nvPr/>
        </p:nvSpPr>
        <p:spPr bwMode="auto">
          <a:xfrm>
            <a:off x="228600" y="6569075"/>
            <a:ext cx="4495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b="1" i="1" noProof="0" dirty="0">
                <a:solidFill>
                  <a:srgbClr val="003F6E"/>
                </a:solidFill>
              </a:rPr>
              <a:t>marco.sampietro@polimi.it</a:t>
            </a:r>
          </a:p>
        </p:txBody>
      </p:sp>
      <p:sp>
        <p:nvSpPr>
          <p:cNvPr id="1092" name="Rectangle 6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13" y="6586538"/>
            <a:ext cx="1362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108000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600" b="1">
                <a:solidFill>
                  <a:srgbClr val="FF9900"/>
                </a:solidFill>
              </a:defRPr>
            </a:lvl1pPr>
          </a:lstStyle>
          <a:p>
            <a:fld id="{0DE7C286-7E4E-4F6E-8F8F-FA9523B908FA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153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F6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F6E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F6E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F6E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F6E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F6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F6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F6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F6E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4C80"/>
        </a:buClr>
        <a:buSzPct val="85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4D8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4C80"/>
        </a:buClr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0FE1AA-0BDC-40F9-993C-AC3F23142626}"/>
              </a:ext>
            </a:extLst>
          </p:cNvPr>
          <p:cNvSpPr txBox="1"/>
          <p:nvPr/>
        </p:nvSpPr>
        <p:spPr>
          <a:xfrm>
            <a:off x="143508" y="3032605"/>
            <a:ext cx="8856984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Idea I-2023-01289</a:t>
            </a:r>
          </a:p>
          <a:p>
            <a:r>
              <a:rPr lang="en-US" sz="3200" dirty="0"/>
              <a:t>Real-time in-situ monitoring of particle deposition with on-chip electronic dust counter (DUST : </a:t>
            </a:r>
            <a:r>
              <a:rPr lang="en-US" sz="3200" dirty="0" err="1"/>
              <a:t>DUst</a:t>
            </a:r>
            <a:r>
              <a:rPr lang="en-US" sz="3200" dirty="0"/>
              <a:t> System Tracker)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6065C-0E74-4171-BC35-0342DD0EBAE4}"/>
              </a:ext>
            </a:extLst>
          </p:cNvPr>
          <p:cNvSpPr txBox="1"/>
          <p:nvPr/>
        </p:nvSpPr>
        <p:spPr>
          <a:xfrm>
            <a:off x="2591780" y="5877272"/>
            <a:ext cx="4140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 presentation slides</a:t>
            </a:r>
          </a:p>
        </p:txBody>
      </p:sp>
    </p:spTree>
    <p:extLst>
      <p:ext uri="{BB962C8B-B14F-4D97-AF65-F5344CB8AC3E}">
        <p14:creationId xmlns:p14="http://schemas.microsoft.com/office/powerpoint/2010/main" val="1448392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98367D-B493-44EA-6239-5E2FF205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Monitoring &amp; </a:t>
            </a:r>
            <a:r>
              <a:rPr lang="it-IT" dirty="0" err="1"/>
              <a:t>Acquisition</a:t>
            </a:r>
            <a:r>
              <a:rPr lang="it-IT" dirty="0"/>
              <a:t> of Sensor outputs </a:t>
            </a:r>
          </a:p>
        </p:txBody>
      </p:sp>
      <p:pic>
        <p:nvPicPr>
          <p:cNvPr id="5" name="Immagine 4" descr="Immagine che contiene testo, schermata, schermo, software&#10;&#10;Descrizione generata automaticamente">
            <a:extLst>
              <a:ext uri="{FF2B5EF4-FFF2-40B4-BE49-F238E27FC236}">
                <a16:creationId xmlns:a16="http://schemas.microsoft.com/office/drawing/2014/main" id="{80D61BB5-F590-329D-9411-399F318DAC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199" y="1381255"/>
            <a:ext cx="6172245" cy="41719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583437B-C719-4EE3-AF39-1447ECC4A5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967" y="2527007"/>
            <a:ext cx="2272033" cy="148330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F1868AC-598D-A7C9-EE02-E2F401C6F19F}"/>
              </a:ext>
            </a:extLst>
          </p:cNvPr>
          <p:cNvSpPr txBox="1"/>
          <p:nvPr/>
        </p:nvSpPr>
        <p:spPr>
          <a:xfrm>
            <a:off x="209651" y="2029327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/>
              <a:t>Sensor CHIP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E460BE84-1FF6-FABB-8469-6095A4DF6403}"/>
              </a:ext>
            </a:extLst>
          </p:cNvPr>
          <p:cNvCxnSpPr/>
          <p:nvPr/>
        </p:nvCxnSpPr>
        <p:spPr bwMode="auto">
          <a:xfrm flipV="1">
            <a:off x="2540215" y="2821415"/>
            <a:ext cx="212243" cy="144016"/>
          </a:xfrm>
          <a:prstGeom prst="straightConnector1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5EAF24C-4940-C7F5-1413-3B3BC375153F}"/>
              </a:ext>
            </a:extLst>
          </p:cNvPr>
          <p:cNvCxnSpPr>
            <a:cxnSpLocks/>
          </p:cNvCxnSpPr>
          <p:nvPr/>
        </p:nvCxnSpPr>
        <p:spPr bwMode="auto">
          <a:xfrm>
            <a:off x="2540215" y="3073443"/>
            <a:ext cx="212243" cy="14401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52BDD8-9BC3-2EEC-35E7-B270925C1739}"/>
              </a:ext>
            </a:extLst>
          </p:cNvPr>
          <p:cNvSpPr txBox="1"/>
          <p:nvPr/>
        </p:nvSpPr>
        <p:spPr>
          <a:xfrm>
            <a:off x="3235153" y="2137049"/>
            <a:ext cx="1188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n>
                  <a:solidFill>
                    <a:srgbClr val="92D050"/>
                  </a:solidFill>
                </a:ln>
              </a:rPr>
              <a:t>Full scale 3.3V (255)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F520D1F0-0972-C6FF-4B7D-8FE5B346802D}"/>
              </a:ext>
            </a:extLst>
          </p:cNvPr>
          <p:cNvCxnSpPr/>
          <p:nvPr/>
        </p:nvCxnSpPr>
        <p:spPr bwMode="auto">
          <a:xfrm>
            <a:off x="3224291" y="2429437"/>
            <a:ext cx="0" cy="1256074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514AD6A3-7E59-24D4-9E6F-44389ED6E885}"/>
              </a:ext>
            </a:extLst>
          </p:cNvPr>
          <p:cNvSpPr/>
          <p:nvPr/>
        </p:nvSpPr>
        <p:spPr bwMode="auto">
          <a:xfrm>
            <a:off x="3296299" y="4333583"/>
            <a:ext cx="252028" cy="25202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EE522E0-ACBB-F35E-9F6A-90EEBFD6C394}"/>
              </a:ext>
            </a:extLst>
          </p:cNvPr>
          <p:cNvCxnSpPr>
            <a:cxnSpLocks/>
            <a:stCxn id="15" idx="0"/>
          </p:cNvCxnSpPr>
          <p:nvPr/>
        </p:nvCxnSpPr>
        <p:spPr bwMode="auto">
          <a:xfrm flipV="1">
            <a:off x="3422313" y="3429000"/>
            <a:ext cx="1473723" cy="904583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Ovale 18">
            <a:extLst>
              <a:ext uri="{FF2B5EF4-FFF2-40B4-BE49-F238E27FC236}">
                <a16:creationId xmlns:a16="http://schemas.microsoft.com/office/drawing/2014/main" id="{6A40C20C-9202-3FC7-5403-CCF3D04477BC}"/>
              </a:ext>
            </a:extLst>
          </p:cNvPr>
          <p:cNvSpPr/>
          <p:nvPr/>
        </p:nvSpPr>
        <p:spPr bwMode="auto">
          <a:xfrm>
            <a:off x="3791355" y="4316674"/>
            <a:ext cx="252028" cy="252028"/>
          </a:xfrm>
          <a:prstGeom prst="ellipse">
            <a:avLst/>
          </a:prstGeom>
          <a:noFill/>
          <a:ln w="127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B0218F1-F1CF-A003-A6FF-F3A692704542}"/>
              </a:ext>
            </a:extLst>
          </p:cNvPr>
          <p:cNvCxnSpPr>
            <a:cxnSpLocks/>
            <a:stCxn id="19" idx="0"/>
          </p:cNvCxnSpPr>
          <p:nvPr/>
        </p:nvCxnSpPr>
        <p:spPr bwMode="auto">
          <a:xfrm flipV="1">
            <a:off x="3917369" y="2721824"/>
            <a:ext cx="978667" cy="159485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D3D2857F-870E-AE2B-9175-1CE1AC113771}"/>
              </a:ext>
            </a:extLst>
          </p:cNvPr>
          <p:cNvSpPr/>
          <p:nvPr/>
        </p:nvSpPr>
        <p:spPr bwMode="auto">
          <a:xfrm>
            <a:off x="5168507" y="2527007"/>
            <a:ext cx="280884" cy="1014488"/>
          </a:xfrm>
          <a:prstGeom prst="ellipse">
            <a:avLst/>
          </a:prstGeom>
          <a:noFill/>
          <a:ln w="127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E1C1E7B2-2622-79C1-33D6-DDCA5F2CFB63}"/>
              </a:ext>
            </a:extLst>
          </p:cNvPr>
          <p:cNvSpPr/>
          <p:nvPr/>
        </p:nvSpPr>
        <p:spPr bwMode="auto">
          <a:xfrm>
            <a:off x="5852583" y="4198614"/>
            <a:ext cx="713374" cy="639026"/>
          </a:xfrm>
          <a:prstGeom prst="ellipse">
            <a:avLst/>
          </a:prstGeom>
          <a:noFill/>
          <a:ln w="127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01328C89-5D02-C733-0777-B1AF0BE5F282}"/>
              </a:ext>
            </a:extLst>
          </p:cNvPr>
          <p:cNvCxnSpPr>
            <a:stCxn id="22" idx="4"/>
          </p:cNvCxnSpPr>
          <p:nvPr/>
        </p:nvCxnSpPr>
        <p:spPr bwMode="auto">
          <a:xfrm>
            <a:off x="5308949" y="3541495"/>
            <a:ext cx="723654" cy="657119"/>
          </a:xfrm>
          <a:prstGeom prst="line">
            <a:avLst/>
          </a:prstGeom>
          <a:noFill/>
          <a:ln w="2857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8138262A-B495-606A-3219-7801847A526B}"/>
              </a:ext>
            </a:extLst>
          </p:cNvPr>
          <p:cNvCxnSpPr/>
          <p:nvPr/>
        </p:nvCxnSpPr>
        <p:spPr bwMode="auto">
          <a:xfrm>
            <a:off x="3044271" y="3037439"/>
            <a:ext cx="34920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E3AEBE0-138B-3ACA-86A9-9406EA8035AA}"/>
              </a:ext>
            </a:extLst>
          </p:cNvPr>
          <p:cNvSpPr txBox="1"/>
          <p:nvPr/>
        </p:nvSpPr>
        <p:spPr>
          <a:xfrm>
            <a:off x="6471477" y="2821415"/>
            <a:ext cx="11881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/>
              <a:t>Mid</a:t>
            </a:r>
            <a:r>
              <a:rPr lang="it-IT" sz="1400" dirty="0"/>
              <a:t> </a:t>
            </a:r>
            <a:r>
              <a:rPr lang="it-IT" sz="1400" dirty="0" err="1"/>
              <a:t>value</a:t>
            </a:r>
            <a:r>
              <a:rPr lang="it-IT" sz="1400" dirty="0"/>
              <a:t> 1.65V (128)</a:t>
            </a:r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F66A78D0-426D-3681-9597-8D3BEEE3D7A2}"/>
              </a:ext>
            </a:extLst>
          </p:cNvPr>
          <p:cNvSpPr/>
          <p:nvPr/>
        </p:nvSpPr>
        <p:spPr bwMode="auto">
          <a:xfrm>
            <a:off x="2987824" y="4329100"/>
            <a:ext cx="252028" cy="252028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F308C338-655F-7530-0DDC-4BA71BE20835}"/>
              </a:ext>
            </a:extLst>
          </p:cNvPr>
          <p:cNvSpPr/>
          <p:nvPr/>
        </p:nvSpPr>
        <p:spPr bwMode="auto">
          <a:xfrm>
            <a:off x="3143250" y="4606290"/>
            <a:ext cx="2766060" cy="320057"/>
          </a:xfrm>
          <a:custGeom>
            <a:avLst/>
            <a:gdLst>
              <a:gd name="connsiteX0" fmla="*/ 0 w 2766060"/>
              <a:gd name="connsiteY0" fmla="*/ 0 h 320057"/>
              <a:gd name="connsiteX1" fmla="*/ 1588770 w 2766060"/>
              <a:gd name="connsiteY1" fmla="*/ 320040 h 320057"/>
              <a:gd name="connsiteX2" fmla="*/ 2766060 w 2766060"/>
              <a:gd name="connsiteY2" fmla="*/ 11430 h 32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60" h="320057">
                <a:moveTo>
                  <a:pt x="0" y="0"/>
                </a:moveTo>
                <a:cubicBezTo>
                  <a:pt x="563880" y="159067"/>
                  <a:pt x="1127760" y="318135"/>
                  <a:pt x="1588770" y="320040"/>
                </a:cubicBezTo>
                <a:cubicBezTo>
                  <a:pt x="2049780" y="321945"/>
                  <a:pt x="2407920" y="166687"/>
                  <a:pt x="2766060" y="11430"/>
                </a:cubicBezTo>
              </a:path>
            </a:pathLst>
          </a:custGeom>
          <a:noFill/>
          <a:ln w="2857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0CD6B00-06D6-A138-4914-07E9AC2D52E8}"/>
              </a:ext>
            </a:extLst>
          </p:cNvPr>
          <p:cNvSpPr/>
          <p:nvPr/>
        </p:nvSpPr>
        <p:spPr bwMode="auto">
          <a:xfrm>
            <a:off x="5449391" y="1664804"/>
            <a:ext cx="1894917" cy="205069"/>
          </a:xfrm>
          <a:prstGeom prst="rect">
            <a:avLst/>
          </a:prstGeom>
          <a:noFill/>
          <a:ln w="28575" cap="flat" cmpd="sng" algn="ctr">
            <a:solidFill>
              <a:srgbClr val="E808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1EAA24DE-D597-2A45-D936-1C23159F9857}"/>
              </a:ext>
            </a:extLst>
          </p:cNvPr>
          <p:cNvSpPr/>
          <p:nvPr/>
        </p:nvSpPr>
        <p:spPr bwMode="auto">
          <a:xfrm>
            <a:off x="5449391" y="1869873"/>
            <a:ext cx="1966925" cy="159454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296D64AA-77EF-2036-D731-502D62C08DB0}"/>
              </a:ext>
            </a:extLst>
          </p:cNvPr>
          <p:cNvSpPr/>
          <p:nvPr/>
        </p:nvSpPr>
        <p:spPr bwMode="auto">
          <a:xfrm>
            <a:off x="1727684" y="3253464"/>
            <a:ext cx="255602" cy="175536"/>
          </a:xfrm>
          <a:prstGeom prst="ellipse">
            <a:avLst/>
          </a:prstGeom>
          <a:noFill/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81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263BFE70-71B9-0AE4-522E-70047220BD6A}"/>
              </a:ext>
            </a:extLst>
          </p:cNvPr>
          <p:cNvGrpSpPr/>
          <p:nvPr/>
        </p:nvGrpSpPr>
        <p:grpSpPr>
          <a:xfrm>
            <a:off x="2015716" y="1160749"/>
            <a:ext cx="6844654" cy="4608512"/>
            <a:chOff x="1871700" y="1160748"/>
            <a:chExt cx="6988670" cy="4788183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AC69B804-05C1-936C-2508-4D4388ECA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1700" y="1160748"/>
              <a:ext cx="6988670" cy="4788183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90FB327A-564D-9812-408A-F08E7EBA872D}"/>
                </a:ext>
              </a:extLst>
            </p:cNvPr>
            <p:cNvSpPr txBox="1"/>
            <p:nvPr/>
          </p:nvSpPr>
          <p:spPr>
            <a:xfrm>
              <a:off x="3131840" y="2816932"/>
              <a:ext cx="5400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  <a:sym typeface="Symbol" panose="05050102010706020507" pitchFamily="18" charset="2"/>
                </a:rPr>
                <a:t></a:t>
              </a:r>
              <a:r>
                <a:rPr lang="it-IT" sz="1200" dirty="0">
                  <a:solidFill>
                    <a:srgbClr val="FF0000"/>
                  </a:solidFill>
                </a:rPr>
                <a:t>100</a:t>
              </a: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2ED4404D-C98E-5237-45CF-039A71E9B1D6}"/>
                </a:ext>
              </a:extLst>
            </p:cNvPr>
            <p:cNvSpPr txBox="1"/>
            <p:nvPr/>
          </p:nvSpPr>
          <p:spPr>
            <a:xfrm>
              <a:off x="7416316" y="4653136"/>
              <a:ext cx="612068" cy="2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  <a:sym typeface="Symbol" panose="05050102010706020507" pitchFamily="18" charset="2"/>
                </a:rPr>
                <a:t></a:t>
              </a:r>
              <a:r>
                <a:rPr lang="it-IT" sz="1200" dirty="0">
                  <a:solidFill>
                    <a:srgbClr val="FF0000"/>
                  </a:solidFill>
                </a:rPr>
                <a:t>550</a:t>
              </a:r>
            </a:p>
          </p:txBody>
        </p:sp>
      </p:grpSp>
      <p:sp>
        <p:nvSpPr>
          <p:cNvPr id="6" name="Titolo 1">
            <a:extLst>
              <a:ext uri="{FF2B5EF4-FFF2-40B4-BE49-F238E27FC236}">
                <a16:creationId xmlns:a16="http://schemas.microsoft.com/office/drawing/2014/main" id="{6FBBBE10-8D25-8396-5FCA-264F49484BE2}"/>
              </a:ext>
            </a:extLst>
          </p:cNvPr>
          <p:cNvSpPr txBox="1">
            <a:spLocks/>
          </p:cNvSpPr>
          <p:nvPr/>
        </p:nvSpPr>
        <p:spPr>
          <a:xfrm>
            <a:off x="695324" y="160338"/>
            <a:ext cx="8448675" cy="4667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9pPr>
          </a:lstStyle>
          <a:p>
            <a:r>
              <a:rPr lang="it-IT" kern="0" dirty="0" err="1"/>
              <a:t>Detection</a:t>
            </a:r>
            <a:r>
              <a:rPr lang="it-IT" kern="0" dirty="0"/>
              <a:t> of </a:t>
            </a:r>
            <a:r>
              <a:rPr lang="it-IT" kern="0" dirty="0" err="1"/>
              <a:t>plastic</a:t>
            </a:r>
            <a:r>
              <a:rPr lang="it-IT" kern="0" dirty="0"/>
              <a:t> </a:t>
            </a:r>
            <a:r>
              <a:rPr lang="it-IT" kern="0" dirty="0" err="1"/>
              <a:t>beads</a:t>
            </a:r>
            <a:r>
              <a:rPr lang="it-IT" kern="0" dirty="0"/>
              <a:t> 8</a:t>
            </a:r>
            <a:r>
              <a:rPr lang="it-IT" kern="0" dirty="0">
                <a:sym typeface="Symbol" panose="05050102010706020507" pitchFamily="18" charset="2"/>
              </a:rPr>
              <a:t>m (1)</a:t>
            </a:r>
            <a:endParaRPr lang="it-IT" kern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A29412B5-5F78-E51D-99E0-3C9EE30A441C}"/>
              </a:ext>
            </a:extLst>
          </p:cNvPr>
          <p:cNvGrpSpPr/>
          <p:nvPr/>
        </p:nvGrpSpPr>
        <p:grpSpPr>
          <a:xfrm>
            <a:off x="100258" y="1630104"/>
            <a:ext cx="1771442" cy="3696075"/>
            <a:chOff x="24878" y="1630104"/>
            <a:chExt cx="1771442" cy="3696075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828B4077-CB99-E38A-B5FC-08D7F9EEE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544" y="1630104"/>
              <a:ext cx="886111" cy="1928411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959E229B-EA27-5FFD-B44A-93E35724558A}"/>
                </a:ext>
              </a:extLst>
            </p:cNvPr>
            <p:cNvSpPr txBox="1"/>
            <p:nvPr/>
          </p:nvSpPr>
          <p:spPr>
            <a:xfrm>
              <a:off x="24878" y="3682652"/>
              <a:ext cx="1771442" cy="1643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dirty="0" err="1"/>
                <a:t>Thermo</a:t>
              </a:r>
              <a:r>
                <a:rPr lang="it-IT" sz="1400" dirty="0"/>
                <a:t> Scientific Fluoro-Max </a:t>
              </a:r>
              <a:br>
                <a:rPr lang="it-IT" sz="1400" dirty="0"/>
              </a:br>
              <a:r>
                <a:rPr lang="it-IT" sz="1400" dirty="0"/>
                <a:t>(red </a:t>
              </a:r>
              <a:r>
                <a:rPr lang="it-IT" sz="1400" dirty="0" err="1"/>
                <a:t>fluorescent</a:t>
              </a:r>
              <a:r>
                <a:rPr lang="it-IT" sz="1400" dirty="0"/>
                <a:t> </a:t>
              </a:r>
              <a:r>
                <a:rPr lang="it-IT" sz="1400" dirty="0" err="1"/>
                <a:t>polymer</a:t>
              </a:r>
              <a:r>
                <a:rPr lang="it-IT" sz="1400" dirty="0"/>
                <a:t> </a:t>
              </a:r>
              <a:r>
                <a:rPr lang="it-IT" sz="1400" dirty="0" err="1"/>
                <a:t>microspheres</a:t>
              </a:r>
              <a:r>
                <a:rPr lang="it-IT" sz="1400" dirty="0"/>
                <a:t>)</a:t>
              </a:r>
            </a:p>
            <a:p>
              <a:r>
                <a:rPr lang="it-IT" sz="1400" dirty="0" err="1"/>
                <a:t>Particles</a:t>
              </a:r>
              <a:r>
                <a:rPr lang="it-IT" sz="1400" dirty="0"/>
                <a:t> </a:t>
              </a:r>
              <a:r>
                <a:rPr lang="it-IT" sz="1400" dirty="0" err="1"/>
                <a:t>powder</a:t>
              </a:r>
              <a:r>
                <a:rPr lang="it-IT" sz="1400" dirty="0"/>
                <a:t> </a:t>
              </a:r>
              <a:br>
                <a:rPr lang="it-IT" sz="1400" dirty="0"/>
              </a:br>
              <a:r>
                <a:rPr lang="it-IT" sz="1400" dirty="0"/>
                <a:t>8um in </a:t>
              </a:r>
              <a:r>
                <a:rPr lang="it-IT" sz="1400" dirty="0" err="1"/>
                <a:t>diameter</a:t>
              </a:r>
              <a:r>
                <a:rPr lang="it-IT" sz="1400" dirty="0"/>
                <a:t>   </a:t>
              </a: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56AF553-71F2-D776-DBD2-36526DD210E8}"/>
              </a:ext>
            </a:extLst>
          </p:cNvPr>
          <p:cNvSpPr txBox="1"/>
          <p:nvPr/>
        </p:nvSpPr>
        <p:spPr>
          <a:xfrm>
            <a:off x="143508" y="609329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F.Zanetto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F.Ciobanu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M.Carminati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G.Ferrari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M.Sampietro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J.Eck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“Portable fallout monitoring instrument for particle tracking in space applications”, ISMSE-ICPMSE, Saint Raphael (France) 7-11 Oct. 2024</a:t>
            </a:r>
            <a:endParaRPr lang="it-IT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76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09B63-9135-8069-77C7-F3C14ADF7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F005B4-BAD2-0008-6BA1-95944C7EDA08}"/>
              </a:ext>
            </a:extLst>
          </p:cNvPr>
          <p:cNvSpPr txBox="1">
            <a:spLocks/>
          </p:cNvSpPr>
          <p:nvPr/>
        </p:nvSpPr>
        <p:spPr>
          <a:xfrm>
            <a:off x="695324" y="160338"/>
            <a:ext cx="8448675" cy="4667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9pPr>
          </a:lstStyle>
          <a:p>
            <a:r>
              <a:rPr lang="it-IT" kern="0" dirty="0" err="1"/>
              <a:t>Detection</a:t>
            </a:r>
            <a:r>
              <a:rPr lang="it-IT" kern="0" dirty="0"/>
              <a:t> of </a:t>
            </a:r>
            <a:r>
              <a:rPr lang="it-IT" kern="0" dirty="0" err="1"/>
              <a:t>plastic</a:t>
            </a:r>
            <a:r>
              <a:rPr lang="it-IT" kern="0" dirty="0"/>
              <a:t> </a:t>
            </a:r>
            <a:r>
              <a:rPr lang="it-IT" kern="0" dirty="0" err="1"/>
              <a:t>beads</a:t>
            </a:r>
            <a:r>
              <a:rPr lang="it-IT" kern="0" dirty="0"/>
              <a:t> 8</a:t>
            </a:r>
            <a:r>
              <a:rPr lang="it-IT" kern="0" dirty="0">
                <a:sym typeface="Symbol" panose="05050102010706020507" pitchFamily="18" charset="2"/>
              </a:rPr>
              <a:t>m (2)</a:t>
            </a:r>
            <a:endParaRPr lang="it-IT" kern="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09DBA8-D03E-ED7C-56FC-95C2EC721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24" y="1160748"/>
            <a:ext cx="7864757" cy="47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2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F651E9-D4CC-F135-1431-D8A68DB29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Dust</a:t>
            </a:r>
            <a:r>
              <a:rPr lang="it-IT" dirty="0"/>
              <a:t> </a:t>
            </a:r>
            <a:r>
              <a:rPr lang="it-IT" dirty="0" err="1"/>
              <a:t>particles</a:t>
            </a:r>
            <a:r>
              <a:rPr lang="it-IT" dirty="0"/>
              <a:t> </a:t>
            </a:r>
            <a:r>
              <a:rPr lang="it-IT" dirty="0" err="1"/>
              <a:t>counting</a:t>
            </a:r>
            <a:r>
              <a:rPr lang="it-IT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F8A6B3-DEF6-317F-5B01-B4ADC6FBB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958" y="1952836"/>
            <a:ext cx="3323512" cy="28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723E5F04-6512-496D-5005-3A0FFD925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54" y="1952836"/>
            <a:ext cx="5346594" cy="342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5A6D060-31A6-B530-DD2F-5940F7F10946}"/>
              </a:ext>
            </a:extLst>
          </p:cNvPr>
          <p:cNvSpPr txBox="1"/>
          <p:nvPr/>
        </p:nvSpPr>
        <p:spPr>
          <a:xfrm>
            <a:off x="71500" y="1092897"/>
            <a:ext cx="65343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Example of outcome when a blow of microbeads of 8um in diameter are depositing on the surface of the detector</a:t>
            </a:r>
            <a:endParaRPr lang="it-IT" sz="2000" i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F1FD57-31BD-9851-FD41-EAF1A5A5F562}"/>
              </a:ext>
            </a:extLst>
          </p:cNvPr>
          <p:cNvSpPr txBox="1"/>
          <p:nvPr/>
        </p:nvSpPr>
        <p:spPr>
          <a:xfrm>
            <a:off x="269522" y="5376990"/>
            <a:ext cx="86049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the platform is not connected to the computer, PM is still counted (internal memory of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or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uSD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and once it is reconnected, all the data (number of particles, time instant and signal amplitude) are transmitted to the computer.</a:t>
            </a:r>
            <a:endParaRPr lang="it-I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005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C2B35F9-0567-07BD-2895-8600D7456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30" y="1124744"/>
            <a:ext cx="6660740" cy="4128041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AD6348FB-8CA3-4078-A7A5-C4A1A41C9CCF}"/>
              </a:ext>
            </a:extLst>
          </p:cNvPr>
          <p:cNvSpPr txBox="1">
            <a:spLocks/>
          </p:cNvSpPr>
          <p:nvPr/>
        </p:nvSpPr>
        <p:spPr>
          <a:xfrm>
            <a:off x="695324" y="160338"/>
            <a:ext cx="8448675" cy="4667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9pPr>
          </a:lstStyle>
          <a:p>
            <a:r>
              <a:rPr lang="it-IT" kern="0" dirty="0" err="1"/>
              <a:t>Noise</a:t>
            </a:r>
            <a:r>
              <a:rPr lang="it-IT" kern="0" dirty="0"/>
              <a:t> performance on 32 </a:t>
            </a:r>
            <a:r>
              <a:rPr lang="it-IT" kern="0" dirty="0" err="1"/>
              <a:t>channels</a:t>
            </a:r>
            <a:endParaRPr lang="it-IT" kern="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774855-939C-168E-0419-33DD425BBF54}"/>
              </a:ext>
            </a:extLst>
          </p:cNvPr>
          <p:cNvSpPr txBox="1"/>
          <p:nvPr/>
        </p:nvSpPr>
        <p:spPr>
          <a:xfrm>
            <a:off x="312979" y="5337212"/>
            <a:ext cx="8448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 are </a:t>
            </a:r>
            <a:r>
              <a:rPr lang="it-IT" dirty="0" err="1"/>
              <a:t>very</a:t>
            </a:r>
            <a:r>
              <a:rPr lang="it-IT" dirty="0"/>
              <a:t> low </a:t>
            </a:r>
            <a:r>
              <a:rPr lang="it-IT" dirty="0" err="1"/>
              <a:t>noise</a:t>
            </a:r>
            <a:r>
              <a:rPr lang="it-IT" dirty="0"/>
              <a:t>, </a:t>
            </a:r>
            <a:r>
              <a:rPr lang="it-IT" dirty="0" err="1"/>
              <a:t>ensuring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high </a:t>
            </a:r>
            <a:r>
              <a:rPr lang="it-IT" dirty="0" err="1"/>
              <a:t>resolution</a:t>
            </a:r>
            <a:r>
              <a:rPr lang="it-IT" dirty="0"/>
              <a:t> in the PM </a:t>
            </a:r>
            <a:r>
              <a:rPr lang="it-IT" dirty="0" err="1"/>
              <a:t>detection</a:t>
            </a:r>
            <a:r>
              <a:rPr lang="it-IT" dirty="0"/>
              <a:t> (</a:t>
            </a:r>
            <a:r>
              <a:rPr lang="it-IT" sz="2000" dirty="0" err="1"/>
              <a:t>signal</a:t>
            </a:r>
            <a:r>
              <a:rPr lang="it-IT" sz="2000" dirty="0"/>
              <a:t> of 8um </a:t>
            </a:r>
            <a:r>
              <a:rPr lang="it-IT" sz="2000" dirty="0" err="1"/>
              <a:t>bead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about</a:t>
            </a:r>
            <a:r>
              <a:rPr lang="it-IT" sz="2000" dirty="0"/>
              <a:t> 600 </a:t>
            </a:r>
            <a:r>
              <a:rPr lang="it-IT" sz="2000" dirty="0" err="1"/>
              <a:t>bins</a:t>
            </a:r>
            <a:r>
              <a:rPr lang="it-IT" sz="2000" dirty="0"/>
              <a:t>, </a:t>
            </a:r>
            <a:r>
              <a:rPr lang="it-IT" sz="2000" dirty="0" err="1"/>
              <a:t>channel</a:t>
            </a:r>
            <a:r>
              <a:rPr lang="it-IT" sz="2000" dirty="0"/>
              <a:t> </a:t>
            </a:r>
            <a:r>
              <a:rPr lang="it-IT" sz="2000" dirty="0" err="1"/>
              <a:t>noise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&lt;10 </a:t>
            </a:r>
            <a:r>
              <a:rPr lang="it-IT" sz="2000" dirty="0" err="1"/>
              <a:t>bins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8107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0BD64-A9BF-D541-DDDF-D79657639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87AE683C-B888-ADD0-7DB3-DE33C4D55FBA}"/>
              </a:ext>
            </a:extLst>
          </p:cNvPr>
          <p:cNvSpPr txBox="1">
            <a:spLocks/>
          </p:cNvSpPr>
          <p:nvPr/>
        </p:nvSpPr>
        <p:spPr>
          <a:xfrm>
            <a:off x="695324" y="160338"/>
            <a:ext cx="8448675" cy="4667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9pPr>
          </a:lstStyle>
          <a:p>
            <a:r>
              <a:rPr lang="it-IT" kern="0" dirty="0" err="1"/>
              <a:t>Granulometric</a:t>
            </a:r>
            <a:r>
              <a:rPr lang="it-IT" kern="0" dirty="0"/>
              <a:t> </a:t>
            </a:r>
            <a:r>
              <a:rPr lang="it-IT" kern="0" dirty="0" err="1"/>
              <a:t>Spectrum</a:t>
            </a:r>
            <a:endParaRPr lang="it-IT" kern="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AE9A715-C153-9CE9-6AD4-C3A35C490C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76"/>
          <a:stretch/>
        </p:blipFill>
        <p:spPr>
          <a:xfrm>
            <a:off x="1835696" y="1088740"/>
            <a:ext cx="5407827" cy="378042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00A5D2-D3AF-1750-7FAD-D58D9F86F744}"/>
              </a:ext>
            </a:extLst>
          </p:cNvPr>
          <p:cNvSpPr txBox="1"/>
          <p:nvPr/>
        </p:nvSpPr>
        <p:spPr>
          <a:xfrm>
            <a:off x="647564" y="5052962"/>
            <a:ext cx="7848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 err="1"/>
              <a:t>Detectable</a:t>
            </a:r>
            <a:r>
              <a:rPr lang="it-IT" sz="2400" dirty="0"/>
              <a:t> </a:t>
            </a:r>
            <a:r>
              <a:rPr lang="it-IT" sz="2400" dirty="0" err="1"/>
              <a:t>particle</a:t>
            </a:r>
            <a:r>
              <a:rPr lang="it-IT" sz="2400" dirty="0"/>
              <a:t> size: </a:t>
            </a:r>
            <a:r>
              <a:rPr lang="it-IT" sz="2400" dirty="0" err="1"/>
              <a:t>between</a:t>
            </a:r>
            <a:r>
              <a:rPr lang="it-IT" sz="2400" dirty="0"/>
              <a:t> 1 </a:t>
            </a:r>
            <a:r>
              <a:rPr lang="it-IT" sz="2400" dirty="0" err="1"/>
              <a:t>μm</a:t>
            </a:r>
            <a:r>
              <a:rPr lang="it-IT" sz="2400" dirty="0"/>
              <a:t> and </a:t>
            </a:r>
            <a:r>
              <a:rPr lang="it-IT" dirty="0" err="1"/>
              <a:t>about</a:t>
            </a:r>
            <a:r>
              <a:rPr lang="it-IT" dirty="0"/>
              <a:t> 20</a:t>
            </a:r>
            <a:r>
              <a:rPr lang="it-IT" sz="2400" dirty="0"/>
              <a:t> </a:t>
            </a:r>
            <a:r>
              <a:rPr lang="it-IT" sz="2400" dirty="0" err="1"/>
              <a:t>μm</a:t>
            </a:r>
            <a:endParaRPr lang="it-IT" sz="2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EF8B018-1438-4068-18ED-CBF03FA85E55}"/>
              </a:ext>
            </a:extLst>
          </p:cNvPr>
          <p:cNvSpPr txBox="1"/>
          <p:nvPr/>
        </p:nvSpPr>
        <p:spPr>
          <a:xfrm>
            <a:off x="395536" y="5698429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A </a:t>
            </a:r>
            <a:r>
              <a:rPr lang="it-IT" sz="1800" dirty="0" err="1"/>
              <a:t>different</a:t>
            </a:r>
            <a:r>
              <a:rPr lang="it-IT" sz="1800" dirty="0"/>
              <a:t> range can be </a:t>
            </a:r>
            <a:r>
              <a:rPr lang="it-IT" sz="1800" dirty="0" err="1"/>
              <a:t>targeted</a:t>
            </a:r>
            <a:r>
              <a:rPr lang="it-IT" sz="1800" dirty="0"/>
              <a:t> with a </a:t>
            </a:r>
            <a:r>
              <a:rPr lang="it-IT" sz="1800" dirty="0" err="1"/>
              <a:t>different</a:t>
            </a:r>
            <a:r>
              <a:rPr lang="it-IT" sz="1800" dirty="0"/>
              <a:t> </a:t>
            </a:r>
            <a:r>
              <a:rPr lang="it-IT" sz="1800" dirty="0" err="1"/>
              <a:t>geometry</a:t>
            </a:r>
            <a:r>
              <a:rPr lang="it-IT" sz="1800" dirty="0"/>
              <a:t> of </a:t>
            </a:r>
            <a:r>
              <a:rPr lang="it-IT" sz="1800" dirty="0" err="1"/>
              <a:t>electrodes</a:t>
            </a:r>
            <a:r>
              <a:rPr lang="it-IT" sz="1800" dirty="0"/>
              <a:t>. </a:t>
            </a:r>
            <a:br>
              <a:rPr lang="it-IT" sz="1800" dirty="0"/>
            </a:br>
            <a:r>
              <a:rPr lang="it-IT" sz="1800" dirty="0" err="1"/>
              <a:t>Example</a:t>
            </a:r>
            <a:r>
              <a:rPr lang="it-IT" sz="1800" dirty="0"/>
              <a:t>: with </a:t>
            </a:r>
            <a:r>
              <a:rPr lang="it-IT" sz="1800" dirty="0" err="1"/>
              <a:t>electrodes</a:t>
            </a:r>
            <a:r>
              <a:rPr lang="it-IT" sz="1800" dirty="0"/>
              <a:t> gap of 5μm, the range </a:t>
            </a:r>
            <a:r>
              <a:rPr lang="it-IT" sz="1800" dirty="0" err="1"/>
              <a:t>would</a:t>
            </a:r>
            <a:r>
              <a:rPr lang="it-IT" sz="1800" dirty="0"/>
              <a:t> be 5μm&lt;PM&lt;100 </a:t>
            </a:r>
            <a:r>
              <a:rPr lang="it-IT" sz="1800" dirty="0" err="1"/>
              <a:t>μm</a:t>
            </a:r>
            <a:r>
              <a:rPr lang="it-IT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62738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7FA165-B722-FF24-ADAE-5F70384F50A6}"/>
              </a:ext>
            </a:extLst>
          </p:cNvPr>
          <p:cNvSpPr txBox="1">
            <a:spLocks/>
          </p:cNvSpPr>
          <p:nvPr/>
        </p:nvSpPr>
        <p:spPr>
          <a:xfrm>
            <a:off x="695324" y="160338"/>
            <a:ext cx="8448675" cy="4667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9pPr>
          </a:lstStyle>
          <a:p>
            <a:r>
              <a:rPr lang="it-IT" kern="0" dirty="0"/>
              <a:t>Data </a:t>
            </a:r>
            <a:r>
              <a:rPr lang="it-IT" kern="0" dirty="0" err="1"/>
              <a:t>handling</a:t>
            </a:r>
            <a:r>
              <a:rPr lang="it-IT" kern="0" dirty="0"/>
              <a:t> </a:t>
            </a:r>
            <a:r>
              <a:rPr lang="it-IT" i="1" kern="0" dirty="0"/>
              <a:t>&amp;</a:t>
            </a:r>
            <a:r>
              <a:rPr lang="it-IT" kern="0" dirty="0"/>
              <a:t> </a:t>
            </a:r>
            <a:r>
              <a:rPr lang="it-IT" kern="0" dirty="0" err="1"/>
              <a:t>communication</a:t>
            </a:r>
            <a:r>
              <a:rPr lang="it-IT" kern="0" dirty="0"/>
              <a:t> </a:t>
            </a:r>
            <a:r>
              <a:rPr lang="it-IT" kern="0" dirty="0" err="1"/>
              <a:t>method</a:t>
            </a:r>
            <a:endParaRPr lang="it-IT" kern="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C29EB1-6806-1822-431C-DAAAAD13DD64}"/>
              </a:ext>
            </a:extLst>
          </p:cNvPr>
          <p:cNvSpPr txBox="1"/>
          <p:nvPr/>
        </p:nvSpPr>
        <p:spPr>
          <a:xfrm>
            <a:off x="323528" y="3537012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/>
              <a:t>b)  Data </a:t>
            </a:r>
            <a:r>
              <a:rPr lang="it-IT" sz="2000" dirty="0" err="1"/>
              <a:t>memorized</a:t>
            </a:r>
            <a:r>
              <a:rPr lang="it-IT" sz="2000" dirty="0"/>
              <a:t> in the </a:t>
            </a:r>
            <a:r>
              <a:rPr lang="it-IT" sz="2000" dirty="0" err="1"/>
              <a:t>internal</a:t>
            </a:r>
            <a:r>
              <a:rPr lang="it-IT" sz="2000" dirty="0"/>
              <a:t> </a:t>
            </a:r>
            <a:r>
              <a:rPr lang="it-IT" sz="2000" dirty="0" err="1"/>
              <a:t>memory</a:t>
            </a:r>
            <a:r>
              <a:rPr lang="it-IT" sz="2000" dirty="0"/>
              <a:t> of </a:t>
            </a:r>
            <a:r>
              <a:rPr lang="it-IT" sz="2000" dirty="0" err="1"/>
              <a:t>STm</a:t>
            </a:r>
            <a:r>
              <a:rPr lang="it-IT" sz="2000" dirty="0"/>
              <a:t> </a:t>
            </a:r>
            <a:r>
              <a:rPr lang="it-IT" sz="2000" dirty="0">
                <a:sym typeface="Symbol" panose="05050102010706020507" pitchFamily="18" charset="2"/>
              </a:rPr>
              <a:t>C</a:t>
            </a:r>
          </a:p>
          <a:p>
            <a:pPr algn="l"/>
            <a:r>
              <a:rPr lang="it-IT" sz="2000" dirty="0">
                <a:sym typeface="Symbol" panose="05050102010706020507" pitchFamily="18" charset="2"/>
              </a:rPr>
              <a:t>	. </a:t>
            </a:r>
            <a:r>
              <a:rPr lang="it-IT" sz="2000" dirty="0" err="1">
                <a:sym typeface="Symbol" panose="05050102010706020507" pitchFamily="18" charset="2"/>
              </a:rPr>
              <a:t>number</a:t>
            </a:r>
            <a:r>
              <a:rPr lang="it-IT" sz="2000" dirty="0">
                <a:sym typeface="Symbol" panose="05050102010706020507" pitchFamily="18" charset="2"/>
              </a:rPr>
              <a:t> of </a:t>
            </a:r>
            <a:r>
              <a:rPr lang="it-IT" sz="2000" dirty="0" err="1">
                <a:sym typeface="Symbol" panose="05050102010706020507" pitchFamily="18" charset="2"/>
              </a:rPr>
              <a:t>particles</a:t>
            </a:r>
            <a:r>
              <a:rPr lang="it-IT" sz="2000" dirty="0">
                <a:sym typeface="Symbol" panose="05050102010706020507" pitchFamily="18" charset="2"/>
              </a:rPr>
              <a:t> </a:t>
            </a:r>
            <a:r>
              <a:rPr lang="it-IT" sz="2000" dirty="0" err="1">
                <a:sym typeface="Symbol" panose="05050102010706020507" pitchFamily="18" charset="2"/>
              </a:rPr>
              <a:t>detected</a:t>
            </a:r>
            <a:r>
              <a:rPr lang="it-IT" sz="2000" dirty="0">
                <a:sym typeface="Symbol" panose="05050102010706020507" pitchFamily="18" charset="2"/>
              </a:rPr>
              <a:t> in </a:t>
            </a:r>
            <a:r>
              <a:rPr lang="it-IT" sz="2000" dirty="0" err="1">
                <a:sym typeface="Symbol" panose="05050102010706020507" pitchFamily="18" charset="2"/>
              </a:rPr>
              <a:t>each</a:t>
            </a:r>
            <a:r>
              <a:rPr lang="it-IT" sz="2000" dirty="0">
                <a:sym typeface="Symbol" panose="05050102010706020507" pitchFamily="18" charset="2"/>
              </a:rPr>
              <a:t> </a:t>
            </a:r>
            <a:r>
              <a:rPr lang="it-IT" sz="2000" dirty="0" err="1">
                <a:sym typeface="Symbol" panose="05050102010706020507" pitchFamily="18" charset="2"/>
              </a:rPr>
              <a:t>channel</a:t>
            </a:r>
            <a:r>
              <a:rPr lang="it-IT" sz="2000" dirty="0">
                <a:sym typeface="Symbol" panose="05050102010706020507" pitchFamily="18" charset="2"/>
              </a:rPr>
              <a:t> </a:t>
            </a:r>
            <a:br>
              <a:rPr lang="it-IT" sz="2000" dirty="0">
                <a:sym typeface="Symbol" panose="05050102010706020507" pitchFamily="18" charset="2"/>
              </a:rPr>
            </a:br>
            <a:r>
              <a:rPr lang="it-IT" sz="2000" dirty="0">
                <a:sym typeface="Symbol" panose="05050102010706020507" pitchFamily="18" charset="2"/>
              </a:rPr>
              <a:t>	. transmission via Bluetooth </a:t>
            </a:r>
            <a:endParaRPr lang="it-IT" sz="2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837A2A5-A969-5690-5463-3EB666D07A96}"/>
              </a:ext>
            </a:extLst>
          </p:cNvPr>
          <p:cNvSpPr txBox="1"/>
          <p:nvPr/>
        </p:nvSpPr>
        <p:spPr>
          <a:xfrm>
            <a:off x="89502" y="908720"/>
            <a:ext cx="8964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Data can be </a:t>
            </a:r>
            <a:r>
              <a:rPr lang="it-IT" dirty="0" err="1"/>
              <a:t>acquired</a:t>
            </a:r>
            <a:r>
              <a:rPr lang="it-IT" dirty="0"/>
              <a:t>, </a:t>
            </a:r>
            <a:r>
              <a:rPr lang="it-IT" dirty="0" err="1"/>
              <a:t>collected</a:t>
            </a:r>
            <a:r>
              <a:rPr lang="it-IT" dirty="0"/>
              <a:t> and </a:t>
            </a:r>
            <a:r>
              <a:rPr lang="it-IT" dirty="0" err="1"/>
              <a:t>transmitted</a:t>
            </a:r>
            <a:r>
              <a:rPr lang="it-IT" dirty="0"/>
              <a:t> in </a:t>
            </a:r>
            <a:r>
              <a:rPr lang="it-IT" dirty="0" err="1"/>
              <a:t>many</a:t>
            </a:r>
            <a:r>
              <a:rPr lang="it-IT" dirty="0"/>
              <a:t> ways :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456A201-7F47-AF34-9695-A92C5F7B44EB}"/>
              </a:ext>
            </a:extLst>
          </p:cNvPr>
          <p:cNvSpPr txBox="1"/>
          <p:nvPr/>
        </p:nvSpPr>
        <p:spPr>
          <a:xfrm>
            <a:off x="376642" y="4833918"/>
            <a:ext cx="8424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/>
              <a:t>c)  Data </a:t>
            </a:r>
            <a:r>
              <a:rPr lang="it-IT" sz="2000" dirty="0" err="1"/>
              <a:t>memorized</a:t>
            </a:r>
            <a:r>
              <a:rPr lang="it-IT" sz="2000" dirty="0"/>
              <a:t> in the </a:t>
            </a:r>
            <a:r>
              <a:rPr lang="it-IT" sz="2000" dirty="0">
                <a:sym typeface="Symbol" panose="05050102010706020507" pitchFamily="18" charset="2"/>
              </a:rPr>
              <a:t>SD </a:t>
            </a:r>
            <a:r>
              <a:rPr lang="it-IT" sz="2000" dirty="0" err="1">
                <a:sym typeface="Symbol" panose="05050102010706020507" pitchFamily="18" charset="2"/>
              </a:rPr>
              <a:t>during</a:t>
            </a:r>
            <a:r>
              <a:rPr lang="it-IT" sz="2000" dirty="0">
                <a:sym typeface="Symbol" panose="05050102010706020507" pitchFamily="18" charset="2"/>
              </a:rPr>
              <a:t> </a:t>
            </a:r>
            <a:r>
              <a:rPr lang="it-IT" sz="2000" dirty="0" err="1">
                <a:sym typeface="Symbol" panose="05050102010706020507" pitchFamily="18" charset="2"/>
              </a:rPr>
              <a:t>experiment</a:t>
            </a:r>
            <a:r>
              <a:rPr lang="it-IT" sz="2000" dirty="0">
                <a:sym typeface="Symbol" panose="05050102010706020507" pitchFamily="18" charset="2"/>
              </a:rPr>
              <a:t> and </a:t>
            </a:r>
            <a:r>
              <a:rPr lang="it-IT" sz="2000" dirty="0" err="1">
                <a:sym typeface="Symbol" panose="05050102010706020507" pitchFamily="18" charset="2"/>
              </a:rPr>
              <a:t>transmitted</a:t>
            </a:r>
            <a:r>
              <a:rPr lang="it-IT" sz="2000" dirty="0">
                <a:sym typeface="Symbol" panose="05050102010706020507" pitchFamily="18" charset="2"/>
              </a:rPr>
              <a:t> off-line with USB/UART/Bluetooth</a:t>
            </a:r>
          </a:p>
          <a:p>
            <a:pPr algn="l"/>
            <a:r>
              <a:rPr lang="it-IT" sz="2000" dirty="0">
                <a:sym typeface="Symbol" panose="05050102010706020507" pitchFamily="18" charset="2"/>
              </a:rPr>
              <a:t>	+ </a:t>
            </a:r>
            <a:r>
              <a:rPr lang="it-IT" sz="2000" dirty="0" err="1">
                <a:sym typeface="Symbol" panose="05050102010706020507" pitchFamily="18" charset="2"/>
              </a:rPr>
              <a:t>sampled</a:t>
            </a:r>
            <a:r>
              <a:rPr lang="it-IT" sz="2000" dirty="0">
                <a:sym typeface="Symbol" panose="05050102010706020507" pitchFamily="18" charset="2"/>
              </a:rPr>
              <a:t> </a:t>
            </a:r>
            <a:r>
              <a:rPr lang="it-IT" sz="2000" dirty="0" err="1">
                <a:sym typeface="Symbol" panose="05050102010706020507" pitchFamily="18" charset="2"/>
              </a:rPr>
              <a:t>values</a:t>
            </a:r>
            <a:r>
              <a:rPr lang="it-IT" sz="2000" dirty="0">
                <a:sym typeface="Symbol" panose="05050102010706020507" pitchFamily="18" charset="2"/>
              </a:rPr>
              <a:t> </a:t>
            </a:r>
            <a:r>
              <a:rPr lang="it-IT" sz="2000" dirty="0" err="1">
                <a:sym typeface="Symbol" panose="05050102010706020507" pitchFamily="18" charset="2"/>
              </a:rPr>
              <a:t>around</a:t>
            </a:r>
            <a:r>
              <a:rPr lang="it-IT" sz="2000" dirty="0">
                <a:sym typeface="Symbol" panose="05050102010706020507" pitchFamily="18" charset="2"/>
              </a:rPr>
              <a:t> the event </a:t>
            </a:r>
          </a:p>
          <a:p>
            <a:pPr algn="l"/>
            <a:r>
              <a:rPr lang="it-IT" sz="2000" dirty="0">
                <a:sym typeface="Symbol" panose="05050102010706020507" pitchFamily="18" charset="2"/>
              </a:rPr>
              <a:t>	+ time of </a:t>
            </a:r>
            <a:r>
              <a:rPr lang="it-IT" sz="2000" dirty="0" err="1">
                <a:sym typeface="Symbol" panose="05050102010706020507" pitchFamily="18" charset="2"/>
              </a:rPr>
              <a:t>arrival</a:t>
            </a:r>
            <a:r>
              <a:rPr lang="it-IT" sz="2000" dirty="0">
                <a:sym typeface="Symbol" panose="05050102010706020507" pitchFamily="18" charset="2"/>
              </a:rPr>
              <a:t> of </a:t>
            </a:r>
            <a:r>
              <a:rPr lang="it-IT" sz="2000" dirty="0" err="1">
                <a:sym typeface="Symbol" panose="05050102010706020507" pitchFamily="18" charset="2"/>
              </a:rPr>
              <a:t>particles</a:t>
            </a:r>
            <a:endParaRPr lang="it-IT" sz="2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0DABF82-1759-43DD-0444-FD9FFC5C5D64}"/>
              </a:ext>
            </a:extLst>
          </p:cNvPr>
          <p:cNvSpPr txBox="1"/>
          <p:nvPr/>
        </p:nvSpPr>
        <p:spPr>
          <a:xfrm>
            <a:off x="313852" y="1520788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/>
              <a:t>a)  USB to computer </a:t>
            </a:r>
            <a:r>
              <a:rPr lang="it-IT" sz="2000" i="1" dirty="0"/>
              <a:t>in </a:t>
            </a:r>
            <a:r>
              <a:rPr lang="it-IT" sz="2000" i="1" dirty="0" err="1"/>
              <a:t>run</a:t>
            </a:r>
            <a:r>
              <a:rPr lang="it-IT" sz="2000" i="1" dirty="0"/>
              <a:t> time</a:t>
            </a:r>
            <a:endParaRPr lang="it-IT" sz="2000" i="1" dirty="0">
              <a:sym typeface="Symbol" panose="05050102010706020507" pitchFamily="18" charset="2"/>
            </a:endParaRPr>
          </a:p>
          <a:p>
            <a:pPr algn="l"/>
            <a:r>
              <a:rPr lang="it-IT" sz="2000" dirty="0">
                <a:sym typeface="Symbol" panose="05050102010706020507" pitchFamily="18" charset="2"/>
              </a:rPr>
              <a:t>	+ </a:t>
            </a:r>
            <a:r>
              <a:rPr lang="it-IT" sz="2000" dirty="0" err="1">
                <a:sym typeface="Symbol" panose="05050102010706020507" pitchFamily="18" charset="2"/>
              </a:rPr>
              <a:t>raw</a:t>
            </a:r>
            <a:r>
              <a:rPr lang="it-IT" sz="2000" dirty="0">
                <a:sym typeface="Symbol" panose="05050102010706020507" pitchFamily="18" charset="2"/>
              </a:rPr>
              <a:t> sampling data on 32 </a:t>
            </a:r>
            <a:r>
              <a:rPr lang="it-IT" sz="2000" dirty="0" err="1">
                <a:sym typeface="Symbol" panose="05050102010706020507" pitchFamily="18" charset="2"/>
              </a:rPr>
              <a:t>ch</a:t>
            </a:r>
            <a:r>
              <a:rPr lang="it-IT" sz="2000" dirty="0">
                <a:sym typeface="Symbol" panose="05050102010706020507" pitchFamily="18" charset="2"/>
              </a:rPr>
              <a:t>. </a:t>
            </a:r>
          </a:p>
          <a:p>
            <a:pPr algn="l"/>
            <a:r>
              <a:rPr lang="it-IT" sz="2000" dirty="0">
                <a:sym typeface="Symbol" panose="05050102010706020507" pitchFamily="18" charset="2"/>
              </a:rPr>
              <a:t>         	+ time of </a:t>
            </a:r>
            <a:r>
              <a:rPr lang="it-IT" sz="2000" dirty="0" err="1">
                <a:sym typeface="Symbol" panose="05050102010706020507" pitchFamily="18" charset="2"/>
              </a:rPr>
              <a:t>arrival</a:t>
            </a:r>
            <a:r>
              <a:rPr lang="it-IT" sz="2000" dirty="0">
                <a:sym typeface="Symbol" panose="05050102010706020507" pitchFamily="18" charset="2"/>
              </a:rPr>
              <a:t> of </a:t>
            </a:r>
            <a:r>
              <a:rPr lang="it-IT" sz="2000" dirty="0" err="1">
                <a:sym typeface="Symbol" panose="05050102010706020507" pitchFamily="18" charset="2"/>
              </a:rPr>
              <a:t>particles</a:t>
            </a:r>
            <a:br>
              <a:rPr lang="it-IT" sz="2000" dirty="0">
                <a:sym typeface="Symbol" panose="05050102010706020507" pitchFamily="18" charset="2"/>
              </a:rPr>
            </a:br>
            <a:r>
              <a:rPr lang="it-IT" sz="2000" dirty="0">
                <a:sym typeface="Symbol" panose="05050102010706020507" pitchFamily="18" charset="2"/>
              </a:rPr>
              <a:t>	+ </a:t>
            </a:r>
            <a:r>
              <a:rPr lang="it-IT" sz="2000" dirty="0" err="1">
                <a:sym typeface="Symbol" panose="05050102010706020507" pitchFamily="18" charset="2"/>
              </a:rPr>
              <a:t>circuit</a:t>
            </a:r>
            <a:r>
              <a:rPr lang="it-IT" sz="2000" dirty="0">
                <a:sym typeface="Symbol" panose="05050102010706020507" pitchFamily="18" charset="2"/>
              </a:rPr>
              <a:t> and </a:t>
            </a:r>
            <a:r>
              <a:rPr lang="it-IT" sz="2000" dirty="0" err="1">
                <a:sym typeface="Symbol" panose="05050102010706020507" pitchFamily="18" charset="2"/>
              </a:rPr>
              <a:t>sensor</a:t>
            </a:r>
            <a:r>
              <a:rPr lang="it-IT" sz="2000" dirty="0">
                <a:sym typeface="Symbol" panose="05050102010706020507" pitchFamily="18" charset="2"/>
              </a:rPr>
              <a:t> </a:t>
            </a:r>
            <a:r>
              <a:rPr lang="it-IT" sz="2000" dirty="0" err="1">
                <a:sym typeface="Symbol" panose="05050102010706020507" pitchFamily="18" charset="2"/>
              </a:rPr>
              <a:t>operational</a:t>
            </a:r>
            <a:r>
              <a:rPr lang="it-IT" sz="2000" dirty="0">
                <a:sym typeface="Symbol" panose="05050102010706020507" pitchFamily="18" charset="2"/>
              </a:rPr>
              <a:t> </a:t>
            </a:r>
            <a:r>
              <a:rPr lang="it-IT" sz="2000" dirty="0" err="1">
                <a:sym typeface="Symbol" panose="05050102010706020507" pitchFamily="18" charset="2"/>
              </a:rPr>
              <a:t>parameters</a:t>
            </a:r>
            <a:endParaRPr lang="it-IT" sz="2000" dirty="0">
              <a:sym typeface="Symbol" panose="05050102010706020507" pitchFamily="18" charset="2"/>
            </a:endParaRPr>
          </a:p>
          <a:p>
            <a:pPr algn="l"/>
            <a:r>
              <a:rPr lang="it-IT" sz="2000" dirty="0">
                <a:sym typeface="Symbol" panose="05050102010706020507" pitchFamily="18" charset="2"/>
              </a:rPr>
              <a:t>	+           access to C </a:t>
            </a:r>
            <a:endParaRPr lang="it-IT" sz="2000" dirty="0"/>
          </a:p>
        </p:txBody>
      </p:sp>
      <p:sp>
        <p:nvSpPr>
          <p:cNvPr id="7" name="Freccia bidirezionale orizzontale 6">
            <a:extLst>
              <a:ext uri="{FF2B5EF4-FFF2-40B4-BE49-F238E27FC236}">
                <a16:creationId xmlns:a16="http://schemas.microsoft.com/office/drawing/2014/main" id="{1CBE8E2D-058A-669B-2A5E-8195581B972E}"/>
              </a:ext>
            </a:extLst>
          </p:cNvPr>
          <p:cNvSpPr/>
          <p:nvPr/>
        </p:nvSpPr>
        <p:spPr bwMode="auto">
          <a:xfrm>
            <a:off x="1583668" y="3012914"/>
            <a:ext cx="540060" cy="236066"/>
          </a:xfrm>
          <a:prstGeom prst="leftRightArrow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62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390CDF-9A26-58F9-E9AE-0C8552599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Thermal </a:t>
            </a:r>
            <a:r>
              <a:rPr lang="it-IT" dirty="0" err="1"/>
              <a:t>behaviour</a:t>
            </a:r>
            <a:r>
              <a:rPr lang="it-IT" dirty="0"/>
              <a:t> of the system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0581AD-4435-582F-A5CC-EB9C4A63F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58770"/>
            <a:ext cx="4536504" cy="483184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0602A9-782E-1771-9BD6-8F0E1D052532}"/>
              </a:ext>
            </a:extLst>
          </p:cNvPr>
          <p:cNvSpPr txBox="1"/>
          <p:nvPr/>
        </p:nvSpPr>
        <p:spPr>
          <a:xfrm>
            <a:off x="5436096" y="2459504"/>
            <a:ext cx="34563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it-IT" sz="2400" i="1" dirty="0"/>
              <a:t>The </a:t>
            </a:r>
            <a:r>
              <a:rPr lang="it-IT" sz="2400" i="1" dirty="0" err="1"/>
              <a:t>total</a:t>
            </a:r>
            <a:r>
              <a:rPr lang="it-IT" sz="2400" i="1" dirty="0"/>
              <a:t> Power </a:t>
            </a:r>
            <a:r>
              <a:rPr lang="it-IT" sz="2400" i="1" dirty="0" err="1"/>
              <a:t>consumption</a:t>
            </a:r>
            <a:r>
              <a:rPr lang="it-IT" sz="2400" i="1" dirty="0"/>
              <a:t> </a:t>
            </a:r>
            <a:r>
              <a:rPr lang="it-IT" i="1" dirty="0"/>
              <a:t>of </a:t>
            </a:r>
            <a:r>
              <a:rPr lang="it-IT" sz="2400" dirty="0"/>
              <a:t>55 </a:t>
            </a:r>
            <a:r>
              <a:rPr lang="it-IT" sz="2400" dirty="0" err="1"/>
              <a:t>mW</a:t>
            </a:r>
            <a:r>
              <a:rPr lang="it-IT" sz="2400" dirty="0"/>
              <a:t> </a:t>
            </a:r>
            <a:r>
              <a:rPr lang="it-IT" sz="2400" dirty="0" err="1"/>
              <a:t>localizes</a:t>
            </a:r>
            <a:r>
              <a:rPr lang="it-IT" sz="2400" dirty="0"/>
              <a:t> in the </a:t>
            </a:r>
            <a:r>
              <a:rPr lang="it-IT" sz="2400" dirty="0" err="1"/>
              <a:t>sensor</a:t>
            </a:r>
            <a:r>
              <a:rPr lang="it-IT" sz="2400" dirty="0"/>
              <a:t> chip and in the 5V-to-3.3V DC-DC </a:t>
            </a:r>
            <a:r>
              <a:rPr lang="it-IT" sz="2400" dirty="0" err="1"/>
              <a:t>converter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07295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25006-EA15-117D-5ECD-A50F10F2B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A3F607-A443-7EA4-B61F-216F01B30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Insensitivity</a:t>
            </a:r>
            <a:r>
              <a:rPr lang="it-IT" dirty="0"/>
              <a:t> to ambient light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AB51DA-1E35-505B-DDA3-8156F424837A}"/>
              </a:ext>
            </a:extLst>
          </p:cNvPr>
          <p:cNvSpPr txBox="1"/>
          <p:nvPr/>
        </p:nvSpPr>
        <p:spPr>
          <a:xfrm>
            <a:off x="251520" y="5517232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Light </a:t>
            </a:r>
            <a:r>
              <a:rPr lang="it-IT" sz="2000" dirty="0" err="1"/>
              <a:t>impinging</a:t>
            </a:r>
            <a:r>
              <a:rPr lang="it-IT" sz="2000" dirty="0"/>
              <a:t> </a:t>
            </a:r>
            <a:r>
              <a:rPr lang="it-IT" sz="2000" dirty="0" err="1"/>
              <a:t>onto</a:t>
            </a:r>
            <a:r>
              <a:rPr lang="it-IT" sz="2000" dirty="0"/>
              <a:t> the </a:t>
            </a:r>
            <a:r>
              <a:rPr lang="it-IT" sz="2000" dirty="0" err="1"/>
              <a:t>sensor</a:t>
            </a:r>
            <a:r>
              <a:rPr lang="it-IT" sz="2000" dirty="0"/>
              <a:t> </a:t>
            </a:r>
            <a:r>
              <a:rPr lang="it-IT" sz="2000" dirty="0" err="1"/>
              <a:t>produces</a:t>
            </a:r>
            <a:r>
              <a:rPr lang="it-IT" sz="2000" dirty="0"/>
              <a:t> an output </a:t>
            </a:r>
            <a:r>
              <a:rPr lang="it-IT" sz="2000" dirty="0" err="1"/>
              <a:t>signal</a:t>
            </a:r>
            <a:r>
              <a:rPr lang="it-IT" sz="2000" dirty="0"/>
              <a:t> of max 60 </a:t>
            </a:r>
            <a:r>
              <a:rPr lang="it-IT" sz="2000" dirty="0" err="1"/>
              <a:t>bins</a:t>
            </a:r>
            <a:r>
              <a:rPr lang="it-IT" sz="2000" dirty="0"/>
              <a:t>, to be </a:t>
            </a:r>
            <a:r>
              <a:rPr lang="it-IT" sz="2000" dirty="0" err="1"/>
              <a:t>compared</a:t>
            </a:r>
            <a:r>
              <a:rPr lang="it-IT" sz="2000" dirty="0"/>
              <a:t> with the 8um PM </a:t>
            </a:r>
            <a:r>
              <a:rPr lang="it-IT" sz="2000" dirty="0" err="1"/>
              <a:t>signal</a:t>
            </a:r>
            <a:r>
              <a:rPr lang="it-IT" sz="2000" dirty="0"/>
              <a:t> of 600 </a:t>
            </a:r>
            <a:r>
              <a:rPr lang="it-IT" sz="2000" dirty="0" err="1"/>
              <a:t>bins</a:t>
            </a:r>
            <a:r>
              <a:rPr lang="it-IT" sz="2000" dirty="0"/>
              <a:t>.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172BAFA1-3FEE-55A7-9B00-54593671D94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49375" y="1125538"/>
            <a:ext cx="6246813" cy="4030662"/>
            <a:chOff x="850" y="709"/>
            <a:chExt cx="3935" cy="2539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44ADD3BB-841F-4730-A75D-2DFFE680221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50" y="709"/>
              <a:ext cx="3935" cy="2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96B0562D-202D-3205-455A-340D1B076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" y="710"/>
              <a:ext cx="3583" cy="1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F18E535F-EB48-5F31-0106-504A9BFDB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3" y="1657"/>
              <a:ext cx="26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OFF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4A07F2A-B29C-255B-1D83-8511341D6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" y="1828"/>
              <a:ext cx="47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Light ON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743A26-E115-541F-64C1-030D4BD7B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" y="1667"/>
              <a:ext cx="26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OFF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B0E7FA-21EF-07F4-A634-236DC00DB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993"/>
              <a:ext cx="1056" cy="2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B88A14-7343-5AE3-D0CD-54DEC5CFD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6" y="1027"/>
              <a:ext cx="788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8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ROOM light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35" name="Picture 11">
              <a:extLst>
                <a:ext uri="{FF2B5EF4-FFF2-40B4-BE49-F238E27FC236}">
                  <a16:creationId xmlns:a16="http://schemas.microsoft.com/office/drawing/2014/main" id="{DE4C8CC5-4A7E-37D0-CE17-98A8BF034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" y="1518"/>
              <a:ext cx="2244" cy="1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9EF82468-3494-31F7-741E-C5CBDCBA6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5" y="2560"/>
              <a:ext cx="47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Light ON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5291AF1A-9C18-28C2-45CB-40B889D18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9" y="2245"/>
              <a:ext cx="26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OFF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0A5E0467-7CA7-248C-E653-239514374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2" y="2241"/>
              <a:ext cx="264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OFF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AA64B3DD-E0D4-C207-BFE0-9E6EB4B50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1" y="1719"/>
              <a:ext cx="885" cy="2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826B1320-DF96-C2FA-161E-CE4F2157E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6" y="1752"/>
              <a:ext cx="734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8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SPOT light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388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6A6823-8C21-D98A-B17B-9B2F43A94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Dissemination</a:t>
            </a:r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3F8205-EFD1-6202-5E38-CC7757971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744423" cy="77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AADBE42-7BF8-B84E-37B1-0BF55D9FEE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4423" y="296652"/>
            <a:ext cx="4400085" cy="622869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3C304C0-780D-299E-D838-28734FA336E1}"/>
              </a:ext>
            </a:extLst>
          </p:cNvPr>
          <p:cNvSpPr txBox="1"/>
          <p:nvPr/>
        </p:nvSpPr>
        <p:spPr>
          <a:xfrm>
            <a:off x="1043608" y="1982465"/>
            <a:ext cx="2916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Conference </a:t>
            </a:r>
            <a:r>
              <a:rPr lang="it-IT" dirty="0" err="1"/>
              <a:t>partecipation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7864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7DB2-0BD5-474D-A521-1DC559773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Synoptics of </a:t>
            </a:r>
            <a:r>
              <a:rPr lang="en-US" dirty="0" err="1">
                <a:solidFill>
                  <a:srgbClr val="FF0000"/>
                </a:solidFill>
              </a:rPr>
              <a:t>DU</a:t>
            </a:r>
            <a:r>
              <a:rPr lang="en-US" dirty="0" err="1"/>
              <a:t>st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ystem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racker project</a:t>
            </a:r>
          </a:p>
        </p:txBody>
      </p:sp>
      <p:pic>
        <p:nvPicPr>
          <p:cNvPr id="104" name="Immagine 103">
            <a:extLst>
              <a:ext uri="{FF2B5EF4-FFF2-40B4-BE49-F238E27FC236}">
                <a16:creationId xmlns:a16="http://schemas.microsoft.com/office/drawing/2014/main" id="{277F1CA2-D3CB-BBA3-31DC-3075C69558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51" y="1484784"/>
            <a:ext cx="8975497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00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7" name="Connettore 2 256">
            <a:extLst>
              <a:ext uri="{FF2B5EF4-FFF2-40B4-BE49-F238E27FC236}">
                <a16:creationId xmlns:a16="http://schemas.microsoft.com/office/drawing/2014/main" id="{B27E3F51-CAC3-4705-8E21-38F31FE4F9EE}"/>
              </a:ext>
            </a:extLst>
          </p:cNvPr>
          <p:cNvCxnSpPr/>
          <p:nvPr/>
        </p:nvCxnSpPr>
        <p:spPr bwMode="auto">
          <a:xfrm>
            <a:off x="7460480" y="381000"/>
            <a:ext cx="6858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1" name="Rectangle 2"/>
          <p:cNvSpPr txBox="1">
            <a:spLocks noChangeAspect="1" noChangeArrowheads="1"/>
          </p:cNvSpPr>
          <p:nvPr/>
        </p:nvSpPr>
        <p:spPr bwMode="auto">
          <a:xfrm>
            <a:off x="647564" y="12977"/>
            <a:ext cx="8388932" cy="80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F6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F6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F6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F6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F6E"/>
                </a:solidFill>
                <a:latin typeface="Arial" charset="0"/>
              </a:defRPr>
            </a:lvl5pPr>
            <a:lvl6pPr marL="457189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charset="0"/>
              </a:defRPr>
            </a:lvl6pPr>
            <a:lvl7pPr marL="914377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charset="0"/>
              </a:defRPr>
            </a:lvl7pPr>
            <a:lvl8pPr marL="1371566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charset="0"/>
              </a:defRPr>
            </a:lvl8pPr>
            <a:lvl9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3F6E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it-IT" sz="2400" dirty="0"/>
              <a:t>  </a:t>
            </a:r>
            <a:r>
              <a:rPr lang="it-IT" altLang="it-IT" sz="2400" dirty="0" err="1"/>
              <a:t>Gantt</a:t>
            </a:r>
            <a:r>
              <a:rPr lang="it-IT" altLang="it-IT" sz="2400" dirty="0"/>
              <a:t> chart</a:t>
            </a:r>
          </a:p>
        </p:txBody>
      </p:sp>
      <p:sp>
        <p:nvSpPr>
          <p:cNvPr id="170" name="Segnaposto numero diapositiva 4"/>
          <p:cNvSpPr txBox="1">
            <a:spLocks noGrp="1"/>
          </p:cNvSpPr>
          <p:nvPr/>
        </p:nvSpPr>
        <p:spPr bwMode="auto">
          <a:xfrm>
            <a:off x="93663" y="6586538"/>
            <a:ext cx="1304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080000" bIns="0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buClr>
                <a:srgbClr val="004C80"/>
              </a:buClr>
              <a:buSzPct val="8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buClr>
                <a:srgbClr val="004D8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buClr>
                <a:srgbClr val="004C80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buChar char="»"/>
              <a:defRPr>
                <a:solidFill>
                  <a:schemeClr val="tx1"/>
                </a:solidFill>
                <a:latin typeface="Minion Web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/>
              </a:defRPr>
            </a:lvl9pPr>
          </a:lstStyle>
          <a:p>
            <a:pPr algn="r"/>
            <a:fld id="{A091339C-DCBA-4DE6-AA0C-E52D41758E0B}" type="slidenum">
              <a:rPr lang="it-IT" altLang="it-IT" sz="1600" b="1">
                <a:solidFill>
                  <a:srgbClr val="FF9900"/>
                </a:solidFill>
              </a:rPr>
              <a:pPr algn="r"/>
              <a:t>20</a:t>
            </a:fld>
            <a:endParaRPr lang="it-IT" altLang="it-IT" sz="1600" b="1">
              <a:solidFill>
                <a:srgbClr val="FF9900"/>
              </a:solidFill>
            </a:endParaRPr>
          </a:p>
        </p:txBody>
      </p:sp>
      <p:pic>
        <p:nvPicPr>
          <p:cNvPr id="275" name="Immagine 274">
            <a:extLst>
              <a:ext uri="{FF2B5EF4-FFF2-40B4-BE49-F238E27FC236}">
                <a16:creationId xmlns:a16="http://schemas.microsoft.com/office/drawing/2014/main" id="{238E9DE3-720D-7A5D-0BB1-C039BE5116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038712"/>
            <a:ext cx="9036496" cy="498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7DB2-0BD5-474D-A521-1DC559773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POLIMI staff of DUST project</a:t>
            </a:r>
          </a:p>
        </p:txBody>
      </p:sp>
      <p:pic>
        <p:nvPicPr>
          <p:cNvPr id="4" name="Immagine 3" descr="Immagine che contiene Viso umano, uomo, persona, Fronte&#10;&#10;Descrizione generata automaticamente">
            <a:extLst>
              <a:ext uri="{FF2B5EF4-FFF2-40B4-BE49-F238E27FC236}">
                <a16:creationId xmlns:a16="http://schemas.microsoft.com/office/drawing/2014/main" id="{F9209150-0BCE-C248-79BB-9208D34F72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36" y="1255171"/>
            <a:ext cx="1116789" cy="1224000"/>
          </a:xfrm>
          <a:prstGeom prst="rect">
            <a:avLst/>
          </a:prstGeom>
        </p:spPr>
      </p:pic>
      <p:pic>
        <p:nvPicPr>
          <p:cNvPr id="6" name="Immagine 5" descr="Immagine che contiene persona, Viso umano, interno, vestiti&#10;&#10;Descrizione generata automaticamente">
            <a:extLst>
              <a:ext uri="{FF2B5EF4-FFF2-40B4-BE49-F238E27FC236}">
                <a16:creationId xmlns:a16="http://schemas.microsoft.com/office/drawing/2014/main" id="{EF715402-0B25-7FD1-5100-36595EECAE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174" y="4488788"/>
            <a:ext cx="918000" cy="1224000"/>
          </a:xfrm>
          <a:prstGeom prst="rect">
            <a:avLst/>
          </a:prstGeom>
        </p:spPr>
      </p:pic>
      <p:pic>
        <p:nvPicPr>
          <p:cNvPr id="8" name="Immagine 7" descr="Immagine che contiene testo, Viso umano, uomo, occhiali&#10;&#10;Descrizione generata automaticamente">
            <a:extLst>
              <a:ext uri="{FF2B5EF4-FFF2-40B4-BE49-F238E27FC236}">
                <a16:creationId xmlns:a16="http://schemas.microsoft.com/office/drawing/2014/main" id="{AA06BB47-DAAE-B7E0-A0AC-7A37648E2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4031" y="1329717"/>
            <a:ext cx="796922" cy="1224000"/>
          </a:xfrm>
          <a:prstGeom prst="rect">
            <a:avLst/>
          </a:prstGeom>
        </p:spPr>
      </p:pic>
      <p:pic>
        <p:nvPicPr>
          <p:cNvPr id="12" name="Immagine 11" descr="Immagine che contiene persona, Viso umano, sorriso, vestiti&#10;&#10;Descrizione generata automaticamente">
            <a:extLst>
              <a:ext uri="{FF2B5EF4-FFF2-40B4-BE49-F238E27FC236}">
                <a16:creationId xmlns:a16="http://schemas.microsoft.com/office/drawing/2014/main" id="{694ADFCE-84A7-7981-238D-FD7DC180CC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365" y="2875351"/>
            <a:ext cx="974118" cy="1224000"/>
          </a:xfrm>
          <a:prstGeom prst="rect">
            <a:avLst/>
          </a:prstGeom>
        </p:spPr>
      </p:pic>
      <p:pic>
        <p:nvPicPr>
          <p:cNvPr id="17" name="Immagine 16" descr="Immagine che contiene Viso umano, sorriso, persona, Fronte&#10;&#10;Descrizione generata automaticamente">
            <a:extLst>
              <a:ext uri="{FF2B5EF4-FFF2-40B4-BE49-F238E27FC236}">
                <a16:creationId xmlns:a16="http://schemas.microsoft.com/office/drawing/2014/main" id="{7E9CBD55-16B1-8076-6B1C-8035CB65B3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492" y="2820815"/>
            <a:ext cx="1224000" cy="1224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9EE74C6-FB83-9EB3-0518-5A92812DCCF8}"/>
              </a:ext>
            </a:extLst>
          </p:cNvPr>
          <p:cNvSpPr txBox="1"/>
          <p:nvPr/>
        </p:nvSpPr>
        <p:spPr>
          <a:xfrm>
            <a:off x="1999918" y="4716067"/>
            <a:ext cx="2299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Florin Ciobanu</a:t>
            </a:r>
          </a:p>
          <a:p>
            <a:r>
              <a:rPr lang="it-IT" sz="2000" i="1" dirty="0" err="1"/>
              <a:t>Adjoint</a:t>
            </a:r>
            <a:r>
              <a:rPr lang="it-IT" sz="2000" i="1" dirty="0"/>
              <a:t> </a:t>
            </a:r>
            <a:r>
              <a:rPr lang="it-IT" sz="2000" i="1" dirty="0" err="1"/>
              <a:t>researcher</a:t>
            </a:r>
            <a:endParaRPr lang="it-IT" sz="2000" i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00F9C1-A697-B30E-EB38-EF37BC174B46}"/>
              </a:ext>
            </a:extLst>
          </p:cNvPr>
          <p:cNvSpPr txBox="1"/>
          <p:nvPr/>
        </p:nvSpPr>
        <p:spPr>
          <a:xfrm>
            <a:off x="1871700" y="3017593"/>
            <a:ext cx="2299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Francesco Zanetto</a:t>
            </a:r>
          </a:p>
          <a:p>
            <a:r>
              <a:rPr lang="it-IT" sz="2000" i="1" dirty="0" err="1"/>
              <a:t>Research</a:t>
            </a:r>
            <a:r>
              <a:rPr lang="it-IT" sz="2000" i="1" dirty="0"/>
              <a:t> Associate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9FF05E-4BFA-EC02-6E53-F29F9EFAC504}"/>
              </a:ext>
            </a:extLst>
          </p:cNvPr>
          <p:cNvSpPr txBox="1"/>
          <p:nvPr/>
        </p:nvSpPr>
        <p:spPr>
          <a:xfrm>
            <a:off x="5897258" y="1524743"/>
            <a:ext cx="2626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Giorgio Ferrari</a:t>
            </a:r>
          </a:p>
          <a:p>
            <a:r>
              <a:rPr lang="it-IT" sz="2000" i="1" dirty="0"/>
              <a:t>Associate Professor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475815-6C10-3C99-144A-FE4E11417BF4}"/>
              </a:ext>
            </a:extLst>
          </p:cNvPr>
          <p:cNvSpPr txBox="1"/>
          <p:nvPr/>
        </p:nvSpPr>
        <p:spPr>
          <a:xfrm>
            <a:off x="6070263" y="2876111"/>
            <a:ext cx="2299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Marco Carminati</a:t>
            </a:r>
          </a:p>
          <a:p>
            <a:r>
              <a:rPr lang="it-IT" sz="2000" i="1" dirty="0"/>
              <a:t>Associate Professor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7E3FA3E-796D-0FCA-A82E-C5ACEEBD92D7}"/>
              </a:ext>
            </a:extLst>
          </p:cNvPr>
          <p:cNvSpPr txBox="1"/>
          <p:nvPr/>
        </p:nvSpPr>
        <p:spPr>
          <a:xfrm>
            <a:off x="1951866" y="1568815"/>
            <a:ext cx="2219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Marco Sampietro</a:t>
            </a:r>
          </a:p>
          <a:p>
            <a:r>
              <a:rPr lang="it-IT" sz="2000" i="1" dirty="0"/>
              <a:t>Full Professor</a:t>
            </a:r>
          </a:p>
        </p:txBody>
      </p:sp>
      <p:pic>
        <p:nvPicPr>
          <p:cNvPr id="11" name="Immagine 140" descr="Logo_PoliFab_DEF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953" y="5666879"/>
            <a:ext cx="1958107" cy="75045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3" name="Group 4"/>
          <p:cNvGrpSpPr/>
          <p:nvPr/>
        </p:nvGrpSpPr>
        <p:grpSpPr>
          <a:xfrm>
            <a:off x="5508104" y="4548518"/>
            <a:ext cx="2530761" cy="954107"/>
            <a:chOff x="4125519" y="-9163"/>
            <a:chExt cx="2337958" cy="954107"/>
          </a:xfrm>
        </p:grpSpPr>
        <p:sp>
          <p:nvSpPr>
            <p:cNvPr id="14" name="TextBox 5"/>
            <p:cNvSpPr txBox="1"/>
            <p:nvPr userDrawn="1"/>
          </p:nvSpPr>
          <p:spPr>
            <a:xfrm>
              <a:off x="4654546" y="-9163"/>
              <a:ext cx="18089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  <a:tabLst>
                  <a:tab pos="360363" algn="l"/>
                </a:tabLst>
              </a:pPr>
              <a:r>
                <a:rPr lang="it-IT" sz="1400" b="1" i="1" baseline="0" dirty="0">
                  <a:solidFill>
                    <a:srgbClr val="0033CC"/>
                  </a:solidFill>
                  <a:latin typeface="Lucida Bright" panose="02040602050505020304" pitchFamily="18" charset="0"/>
                </a:rPr>
                <a:t>	</a:t>
              </a:r>
              <a:r>
                <a:rPr lang="it-IT" sz="1400" b="1" i="1" baseline="0" dirty="0">
                  <a:solidFill>
                    <a:srgbClr val="1D70B7"/>
                  </a:solidFill>
                  <a:latin typeface="Lucida Bright" panose="02040602050505020304" pitchFamily="18" charset="0"/>
                </a:rPr>
                <a:t>I</a:t>
              </a:r>
              <a:r>
                <a:rPr lang="it-IT" sz="1400" i="1" baseline="0" dirty="0">
                  <a:latin typeface="Lucida Bright" panose="02040602050505020304" pitchFamily="18" charset="0"/>
                </a:rPr>
                <a:t>nnovative</a:t>
              </a:r>
              <a:br>
                <a:rPr lang="it-IT" sz="1400" i="1" baseline="0" dirty="0">
                  <a:latin typeface="Lucida Bright" panose="02040602050505020304" pitchFamily="18" charset="0"/>
                </a:rPr>
              </a:br>
              <a:r>
                <a:rPr lang="it-IT" sz="1400" i="1" baseline="0" dirty="0">
                  <a:latin typeface="Lucida Bright" panose="02040602050505020304" pitchFamily="18" charset="0"/>
                </a:rPr>
                <a:t> 	</a:t>
              </a:r>
              <a:r>
                <a:rPr lang="it-IT" sz="1400" b="1" i="1" baseline="0" dirty="0" err="1">
                  <a:solidFill>
                    <a:srgbClr val="1D70B7"/>
                  </a:solidFill>
                  <a:latin typeface="Lucida Bright" panose="02040602050505020304" pitchFamily="18" charset="0"/>
                </a:rPr>
                <a:t>I</a:t>
              </a:r>
              <a:r>
                <a:rPr lang="it-IT" sz="1400" i="1" baseline="0" dirty="0" err="1">
                  <a:latin typeface="Lucida Bright" panose="02040602050505020304" pitchFamily="18" charset="0"/>
                </a:rPr>
                <a:t>ntegrated</a:t>
              </a:r>
              <a:endParaRPr lang="it-IT" sz="1400" i="1" baseline="0" dirty="0">
                <a:latin typeface="Lucida Bright" panose="02040602050505020304" pitchFamily="18" charset="0"/>
              </a:endParaRPr>
            </a:p>
            <a:p>
              <a:pPr algn="l">
                <a:spcBef>
                  <a:spcPts val="0"/>
                </a:spcBef>
                <a:tabLst>
                  <a:tab pos="360363" algn="l"/>
                </a:tabLst>
              </a:pPr>
              <a:r>
                <a:rPr lang="it-IT" sz="1400" b="1" i="1" baseline="0" dirty="0">
                  <a:solidFill>
                    <a:srgbClr val="0033CC"/>
                  </a:solidFill>
                  <a:latin typeface="Lucida Bright" panose="02040602050505020304" pitchFamily="18" charset="0"/>
                </a:rPr>
                <a:t> 	</a:t>
              </a:r>
              <a:r>
                <a:rPr lang="it-IT" sz="1400" b="1" i="1" baseline="0" dirty="0" err="1">
                  <a:solidFill>
                    <a:srgbClr val="1D70B7"/>
                  </a:solidFill>
                  <a:latin typeface="Lucida Bright" panose="02040602050505020304" pitchFamily="18" charset="0"/>
                </a:rPr>
                <a:t>I</a:t>
              </a:r>
              <a:r>
                <a:rPr lang="it-IT" sz="1400" i="1" baseline="0" dirty="0" err="1">
                  <a:latin typeface="Lucida Bright" panose="02040602050505020304" pitchFamily="18" charset="0"/>
                </a:rPr>
                <a:t>nstrumentation</a:t>
              </a:r>
              <a:br>
                <a:rPr lang="it-IT" sz="1400" i="1" baseline="0" dirty="0">
                  <a:latin typeface="Lucida Bright" panose="02040602050505020304" pitchFamily="18" charset="0"/>
                </a:rPr>
              </a:br>
              <a:r>
                <a:rPr lang="it-IT" sz="1400" i="1" baseline="0" dirty="0">
                  <a:latin typeface="Lucida Bright" panose="02040602050505020304" pitchFamily="18" charset="0"/>
                </a:rPr>
                <a:t>for 	</a:t>
              </a:r>
              <a:r>
                <a:rPr lang="it-IT" sz="1400" b="1" i="1" baseline="0" dirty="0" err="1">
                  <a:solidFill>
                    <a:srgbClr val="1D70B7"/>
                  </a:solidFill>
                  <a:latin typeface="Lucida Bright" panose="02040602050505020304" pitchFamily="18" charset="0"/>
                </a:rPr>
                <a:t>N</a:t>
              </a:r>
              <a:r>
                <a:rPr lang="it-IT" sz="1400" i="1" baseline="0" dirty="0" err="1">
                  <a:latin typeface="Lucida Bright" panose="02040602050505020304" pitchFamily="18" charset="0"/>
                </a:rPr>
                <a:t>anoscience</a:t>
              </a:r>
              <a:endParaRPr lang="it-IT" sz="1400" i="1" dirty="0">
                <a:latin typeface="Lucida Bright" panose="02040602050505020304" pitchFamily="18" charset="0"/>
              </a:endParaRPr>
            </a:p>
          </p:txBody>
        </p:sp>
        <p:sp>
          <p:nvSpPr>
            <p:cNvPr id="15" name="TextBox 6"/>
            <p:cNvSpPr txBox="1"/>
            <p:nvPr userDrawn="1"/>
          </p:nvSpPr>
          <p:spPr>
            <a:xfrm>
              <a:off x="4125519" y="109020"/>
              <a:ext cx="9245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b="1" i="1" dirty="0">
                  <a:solidFill>
                    <a:srgbClr val="1D70B7"/>
                  </a:solidFill>
                  <a:latin typeface="Lucida Bright" panose="02040602050505020304" pitchFamily="18" charset="0"/>
                </a:rPr>
                <a:t>I</a:t>
              </a:r>
              <a:r>
                <a:rPr lang="it-IT" sz="3600" b="1" i="1" baseline="30000" dirty="0">
                  <a:solidFill>
                    <a:srgbClr val="1D70B7"/>
                  </a:solidFill>
                  <a:latin typeface="Lucida Bright" panose="02040602050505020304" pitchFamily="18" charset="0"/>
                </a:rPr>
                <a:t>3</a:t>
              </a:r>
              <a:r>
                <a:rPr lang="it-IT" sz="3600" b="1" i="1" baseline="0" dirty="0">
                  <a:solidFill>
                    <a:srgbClr val="1D70B7"/>
                  </a:solidFill>
                  <a:latin typeface="Lucida Bright" panose="02040602050505020304" pitchFamily="18" charset="0"/>
                </a:rPr>
                <a:t>N</a:t>
              </a:r>
              <a:endParaRPr lang="it-IT" sz="1800" b="1" i="1" dirty="0">
                <a:solidFill>
                  <a:srgbClr val="1D70B7"/>
                </a:solidFill>
                <a:latin typeface="Lucida Bright" panose="020406020505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3881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731A7D38-A68E-8EC9-57AB-C138071B7972}"/>
              </a:ext>
            </a:extLst>
          </p:cNvPr>
          <p:cNvSpPr txBox="1">
            <a:spLocks/>
          </p:cNvSpPr>
          <p:nvPr/>
        </p:nvSpPr>
        <p:spPr>
          <a:xfrm>
            <a:off x="695324" y="160338"/>
            <a:ext cx="8448675" cy="4667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9pPr>
          </a:lstStyle>
          <a:p>
            <a:r>
              <a:rPr lang="it-IT" kern="0" dirty="0"/>
              <a:t>DUST </a:t>
            </a:r>
            <a:r>
              <a:rPr lang="it-IT" kern="0" dirty="0" err="1"/>
              <a:t>sensor</a:t>
            </a:r>
            <a:r>
              <a:rPr lang="it-IT" kern="0" dirty="0"/>
              <a:t> system </a:t>
            </a:r>
            <a:r>
              <a:rPr lang="it-IT" kern="0" dirty="0" err="1"/>
              <a:t>realization</a:t>
            </a:r>
            <a:endParaRPr lang="it-IT" kern="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74733AE-8B41-CE22-EAC3-6DF5DC050A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25161" y="1457409"/>
            <a:ext cx="5370916" cy="441755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C43DF42-4CAD-0C0E-D393-2B9DAF7EDC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56" y="980853"/>
            <a:ext cx="3636404" cy="345256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FFB465-0F49-A81C-36DF-290DB2D26804}"/>
              </a:ext>
            </a:extLst>
          </p:cNvPr>
          <p:cNvSpPr txBox="1"/>
          <p:nvPr/>
        </p:nvSpPr>
        <p:spPr>
          <a:xfrm>
            <a:off x="4151830" y="4734723"/>
            <a:ext cx="4704646" cy="16466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3525" indent="-263525" algn="l"/>
            <a:r>
              <a:rPr lang="it-IT" sz="2000" i="1" dirty="0"/>
              <a:t>Power supply </a:t>
            </a:r>
            <a:r>
              <a:rPr lang="it-IT" sz="2000" dirty="0"/>
              <a:t>: +5V </a:t>
            </a:r>
            <a:r>
              <a:rPr lang="it-IT" sz="1600" dirty="0"/>
              <a:t>(USB) </a:t>
            </a:r>
            <a:r>
              <a:rPr lang="it-IT" sz="2000" dirty="0"/>
              <a:t>or</a:t>
            </a:r>
            <a:br>
              <a:rPr lang="it-IT" sz="2000" dirty="0"/>
            </a:br>
            <a:r>
              <a:rPr lang="it-IT" sz="2000" dirty="0"/>
              <a:t>3.6&lt;</a:t>
            </a:r>
            <a:r>
              <a:rPr lang="it-IT" sz="2000" dirty="0" err="1"/>
              <a:t>V</a:t>
            </a:r>
            <a:r>
              <a:rPr lang="it-IT" sz="2000" baseline="-25000" dirty="0" err="1"/>
              <a:t>ext</a:t>
            </a:r>
            <a:r>
              <a:rPr lang="it-IT" sz="2000" dirty="0"/>
              <a:t>&lt;6V, </a:t>
            </a:r>
            <a:r>
              <a:rPr lang="it-IT" sz="2000" dirty="0" err="1"/>
              <a:t>I</a:t>
            </a:r>
            <a:r>
              <a:rPr lang="it-IT" sz="2000" baseline="-25000" dirty="0" err="1"/>
              <a:t>max</a:t>
            </a:r>
            <a:r>
              <a:rPr lang="it-IT" sz="2000" dirty="0"/>
              <a:t>=100mA </a:t>
            </a:r>
            <a:r>
              <a:rPr lang="it-IT" sz="1600" dirty="0"/>
              <a:t>(</a:t>
            </a:r>
            <a:r>
              <a:rPr lang="it-IT" sz="1600" dirty="0" err="1"/>
              <a:t>External</a:t>
            </a:r>
            <a:r>
              <a:rPr lang="it-IT" sz="1600" dirty="0"/>
              <a:t>)</a:t>
            </a:r>
            <a:r>
              <a:rPr lang="it-IT" sz="2000" dirty="0"/>
              <a:t> or </a:t>
            </a:r>
            <a:r>
              <a:rPr lang="it-IT" sz="1800" dirty="0"/>
              <a:t>Power bank (</a:t>
            </a:r>
            <a:r>
              <a:rPr lang="it-IT" sz="1800" dirty="0" err="1"/>
              <a:t>trickle</a:t>
            </a:r>
            <a:r>
              <a:rPr lang="it-IT" sz="1800" dirty="0"/>
              <a:t> </a:t>
            </a:r>
            <a:r>
              <a:rPr lang="it-IT" sz="1800" dirty="0" err="1"/>
              <a:t>charge</a:t>
            </a:r>
            <a:r>
              <a:rPr lang="it-IT" sz="1800" dirty="0"/>
              <a:t>) </a:t>
            </a:r>
            <a:r>
              <a:rPr lang="it-IT" sz="1800" dirty="0" err="1"/>
              <a:t>supporting</a:t>
            </a:r>
            <a:r>
              <a:rPr lang="it-IT" sz="1800" dirty="0"/>
              <a:t> </a:t>
            </a:r>
            <a:r>
              <a:rPr lang="it-IT" sz="1800" dirty="0" err="1"/>
              <a:t>I</a:t>
            </a:r>
            <a:r>
              <a:rPr lang="it-IT" sz="1800" baseline="-25000" dirty="0" err="1"/>
              <a:t>min</a:t>
            </a:r>
            <a:r>
              <a:rPr lang="it-IT" sz="1800" dirty="0"/>
              <a:t>=37mA</a:t>
            </a:r>
            <a:endParaRPr lang="it-IT" sz="2000" dirty="0"/>
          </a:p>
          <a:p>
            <a:pPr algn="l">
              <a:spcBef>
                <a:spcPts val="600"/>
              </a:spcBef>
            </a:pPr>
            <a:r>
              <a:rPr lang="it-IT" sz="2000" i="1" dirty="0"/>
              <a:t>Total Power </a:t>
            </a:r>
            <a:r>
              <a:rPr lang="it-IT" sz="2000" i="1" dirty="0" err="1"/>
              <a:t>consumption</a:t>
            </a:r>
            <a:r>
              <a:rPr lang="it-IT" sz="2000" i="1" dirty="0"/>
              <a:t> </a:t>
            </a:r>
            <a:r>
              <a:rPr lang="it-IT" sz="2000" dirty="0"/>
              <a:t>: 55 </a:t>
            </a:r>
            <a:r>
              <a:rPr lang="it-IT" sz="2000" dirty="0" err="1"/>
              <a:t>mW</a:t>
            </a:r>
            <a:endParaRPr lang="it-IT" sz="20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209010-2B23-1886-F633-CDD906D7A879}"/>
              </a:ext>
            </a:extLst>
          </p:cNvPr>
          <p:cNvSpPr txBox="1"/>
          <p:nvPr/>
        </p:nvSpPr>
        <p:spPr>
          <a:xfrm>
            <a:off x="0" y="6029190"/>
            <a:ext cx="26619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3525" indent="-263525" algn="l"/>
            <a:r>
              <a:rPr lang="it-IT" sz="2000" i="1" dirty="0"/>
              <a:t>A </a:t>
            </a:r>
            <a:r>
              <a:rPr lang="it-IT" sz="2000" i="1" dirty="0" err="1"/>
              <a:t>two</a:t>
            </a:r>
            <a:r>
              <a:rPr lang="it-IT" sz="2000" i="1" dirty="0"/>
              <a:t> boards system</a:t>
            </a:r>
            <a:endParaRPr lang="it-IT" sz="2000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5B4D97BA-889C-96BE-EE4E-DCD6B7AE62CF}"/>
              </a:ext>
            </a:extLst>
          </p:cNvPr>
          <p:cNvCxnSpPr/>
          <p:nvPr/>
        </p:nvCxnSpPr>
        <p:spPr bwMode="auto">
          <a:xfrm flipV="1">
            <a:off x="575556" y="5121188"/>
            <a:ext cx="648072" cy="908002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B08A8265-5084-F846-1164-04CA16FCA83F}"/>
              </a:ext>
            </a:extLst>
          </p:cNvPr>
          <p:cNvCxnSpPr>
            <a:cxnSpLocks/>
          </p:cNvCxnSpPr>
          <p:nvPr/>
        </p:nvCxnSpPr>
        <p:spPr bwMode="auto">
          <a:xfrm flipV="1">
            <a:off x="2265372" y="4653136"/>
            <a:ext cx="817469" cy="1476390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793147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06AEC36-5C02-EC90-2DD2-5306DD4A65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05" y="1694421"/>
            <a:ext cx="2916324" cy="3400155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A139CF1-E1D0-4F7D-38B3-EE72D3AA01FC}"/>
              </a:ext>
            </a:extLst>
          </p:cNvPr>
          <p:cNvCxnSpPr/>
          <p:nvPr/>
        </p:nvCxnSpPr>
        <p:spPr bwMode="auto">
          <a:xfrm>
            <a:off x="1181905" y="1478397"/>
            <a:ext cx="2916324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B22C1A0-DDB7-6929-EE4F-0B96ECBCEA62}"/>
              </a:ext>
            </a:extLst>
          </p:cNvPr>
          <p:cNvSpPr txBox="1"/>
          <p:nvPr/>
        </p:nvSpPr>
        <p:spPr>
          <a:xfrm>
            <a:off x="1919987" y="101673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27mm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F0178319-539A-A60E-1D88-A232D14E0411}"/>
              </a:ext>
            </a:extLst>
          </p:cNvPr>
          <p:cNvCxnSpPr>
            <a:cxnSpLocks/>
          </p:cNvCxnSpPr>
          <p:nvPr/>
        </p:nvCxnSpPr>
        <p:spPr bwMode="auto">
          <a:xfrm>
            <a:off x="929877" y="1838437"/>
            <a:ext cx="0" cy="315823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932B1B1-C858-51CE-38BF-1CB5ADA913C8}"/>
              </a:ext>
            </a:extLst>
          </p:cNvPr>
          <p:cNvSpPr txBox="1"/>
          <p:nvPr/>
        </p:nvSpPr>
        <p:spPr>
          <a:xfrm rot="10800000">
            <a:off x="292839" y="2118579"/>
            <a:ext cx="553998" cy="20522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it-IT" dirty="0"/>
              <a:t>30.5mm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F614A11-D47C-EDD6-4C63-6B4A7472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499" y="1694421"/>
            <a:ext cx="2916324" cy="3405278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51335116-9C60-CE92-BEA2-1DBA7B420ADB}"/>
              </a:ext>
            </a:extLst>
          </p:cNvPr>
          <p:cNvSpPr txBox="1">
            <a:spLocks/>
          </p:cNvSpPr>
          <p:nvPr/>
        </p:nvSpPr>
        <p:spPr>
          <a:xfrm>
            <a:off x="695324" y="160338"/>
            <a:ext cx="8448675" cy="4667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9pPr>
          </a:lstStyle>
          <a:p>
            <a:r>
              <a:rPr lang="it-IT" kern="0" dirty="0"/>
              <a:t>Micro-computer board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477D3091-C90F-E7E8-FE49-A302688CA7A5}"/>
              </a:ext>
            </a:extLst>
          </p:cNvPr>
          <p:cNvSpPr/>
          <p:nvPr/>
        </p:nvSpPr>
        <p:spPr bwMode="auto">
          <a:xfrm>
            <a:off x="983739" y="1991689"/>
            <a:ext cx="1278751" cy="1185269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690819B-0733-7A0D-3422-10AB5637B906}"/>
              </a:ext>
            </a:extLst>
          </p:cNvPr>
          <p:cNvSpPr txBox="1"/>
          <p:nvPr/>
        </p:nvSpPr>
        <p:spPr>
          <a:xfrm>
            <a:off x="947269" y="2030913"/>
            <a:ext cx="1429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FFC000"/>
                </a:solidFill>
              </a:rPr>
              <a:t>STm</a:t>
            </a:r>
            <a:r>
              <a:rPr lang="it-IT" sz="2000" b="1" dirty="0">
                <a:solidFill>
                  <a:srgbClr val="FFC000"/>
                </a:solidFill>
              </a:rPr>
              <a:t> </a:t>
            </a:r>
            <a:br>
              <a:rPr lang="it-IT" sz="2000" b="1" dirty="0">
                <a:solidFill>
                  <a:srgbClr val="FFC000"/>
                </a:solidFill>
              </a:rPr>
            </a:br>
            <a:r>
              <a:rPr lang="it-IT" sz="2000" b="1" dirty="0">
                <a:solidFill>
                  <a:srgbClr val="FFC000"/>
                </a:solidFill>
              </a:rPr>
              <a:t>micro</a:t>
            </a:r>
            <a:br>
              <a:rPr lang="it-IT" sz="2000" b="1" dirty="0">
                <a:solidFill>
                  <a:srgbClr val="FFC000"/>
                </a:solidFill>
              </a:rPr>
            </a:br>
            <a:r>
              <a:rPr lang="it-IT" sz="2000" b="1" dirty="0">
                <a:solidFill>
                  <a:srgbClr val="FFC000"/>
                </a:solidFill>
              </a:rPr>
              <a:t>controller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39255F65-2389-6E9E-699F-1F2C2BDDA7E6}"/>
              </a:ext>
            </a:extLst>
          </p:cNvPr>
          <p:cNvSpPr/>
          <p:nvPr/>
        </p:nvSpPr>
        <p:spPr bwMode="auto">
          <a:xfrm>
            <a:off x="2159732" y="4430725"/>
            <a:ext cx="814355" cy="757529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596ACA8-77D4-0C53-B43A-3520AE7862B4}"/>
              </a:ext>
            </a:extLst>
          </p:cNvPr>
          <p:cNvSpPr txBox="1"/>
          <p:nvPr/>
        </p:nvSpPr>
        <p:spPr>
          <a:xfrm>
            <a:off x="2144300" y="4597609"/>
            <a:ext cx="842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>
                <a:solidFill>
                  <a:srgbClr val="FFC000"/>
                </a:solidFill>
              </a:rPr>
              <a:t>USB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3B5A862-BF10-789C-EE01-8C39E721927F}"/>
              </a:ext>
            </a:extLst>
          </p:cNvPr>
          <p:cNvSpPr txBox="1"/>
          <p:nvPr/>
        </p:nvSpPr>
        <p:spPr>
          <a:xfrm>
            <a:off x="6996925" y="3282662"/>
            <a:ext cx="1501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>
                <a:solidFill>
                  <a:srgbClr val="FFC000"/>
                </a:solidFill>
              </a:rPr>
              <a:t>MicroSD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6FCD3E72-12A8-63BD-33DA-AD83A56EC727}"/>
              </a:ext>
            </a:extLst>
          </p:cNvPr>
          <p:cNvSpPr/>
          <p:nvPr/>
        </p:nvSpPr>
        <p:spPr bwMode="auto">
          <a:xfrm>
            <a:off x="7140667" y="2815297"/>
            <a:ext cx="1213910" cy="1246206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40199ABA-5ED1-DADE-C2EA-C15527C53C50}"/>
              </a:ext>
            </a:extLst>
          </p:cNvPr>
          <p:cNvSpPr/>
          <p:nvPr/>
        </p:nvSpPr>
        <p:spPr bwMode="auto">
          <a:xfrm>
            <a:off x="5628499" y="2425323"/>
            <a:ext cx="792088" cy="805183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927218C-3D63-F50E-9A8C-65C7701E664B}"/>
              </a:ext>
            </a:extLst>
          </p:cNvPr>
          <p:cNvSpPr txBox="1"/>
          <p:nvPr/>
        </p:nvSpPr>
        <p:spPr>
          <a:xfrm>
            <a:off x="5508104" y="3230506"/>
            <a:ext cx="1237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solidFill>
                  <a:srgbClr val="FFC000"/>
                </a:solidFill>
              </a:rPr>
              <a:t>External</a:t>
            </a:r>
            <a:r>
              <a:rPr lang="it-IT" sz="1600" i="1" dirty="0">
                <a:solidFill>
                  <a:srgbClr val="FFC000"/>
                </a:solidFill>
              </a:rPr>
              <a:t> power supply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8D33350-B6A8-1A17-973A-A2FD1DD40141}"/>
              </a:ext>
            </a:extLst>
          </p:cNvPr>
          <p:cNvSpPr txBox="1"/>
          <p:nvPr/>
        </p:nvSpPr>
        <p:spPr>
          <a:xfrm>
            <a:off x="2749494" y="2250694"/>
            <a:ext cx="1534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rgbClr val="FFC000"/>
                </a:solidFill>
              </a:rPr>
              <a:t>Sensor chip </a:t>
            </a:r>
            <a:r>
              <a:rPr lang="it-IT" sz="1600" i="1" dirty="0" err="1">
                <a:solidFill>
                  <a:srgbClr val="FFC000"/>
                </a:solidFill>
              </a:rPr>
              <a:t>connector</a:t>
            </a:r>
            <a:endParaRPr lang="it-IT" sz="1600" i="1" dirty="0">
              <a:solidFill>
                <a:srgbClr val="FFC000"/>
              </a:solidFill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90EFC481-5F28-50FE-7AAF-66DFC2B63902}"/>
              </a:ext>
            </a:extLst>
          </p:cNvPr>
          <p:cNvSpPr/>
          <p:nvPr/>
        </p:nvSpPr>
        <p:spPr bwMode="auto">
          <a:xfrm>
            <a:off x="3179982" y="2815297"/>
            <a:ext cx="961882" cy="1039364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95F1C19-5194-2D8F-7996-41F108E4F129}"/>
              </a:ext>
            </a:extLst>
          </p:cNvPr>
          <p:cNvSpPr txBox="1"/>
          <p:nvPr/>
        </p:nvSpPr>
        <p:spPr>
          <a:xfrm>
            <a:off x="974120" y="5579539"/>
            <a:ext cx="67256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i="1" dirty="0"/>
              <a:t>Data transfer &amp; firmware upload </a:t>
            </a:r>
            <a:r>
              <a:rPr lang="it-IT" sz="2400" dirty="0"/>
              <a:t>: </a:t>
            </a:r>
            <a:br>
              <a:rPr lang="it-IT" sz="2400" dirty="0"/>
            </a:br>
            <a:r>
              <a:rPr lang="it-IT" sz="2400" dirty="0"/>
              <a:t>		USB, Bluetooth, UART, </a:t>
            </a:r>
            <a:r>
              <a:rPr lang="it-IT" sz="2400" dirty="0" err="1"/>
              <a:t>STm</a:t>
            </a:r>
            <a:r>
              <a:rPr lang="it-IT" sz="2400" dirty="0"/>
              <a:t> link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7ADF0137-A2B5-8BD6-2A75-5D06ACB9D996}"/>
              </a:ext>
            </a:extLst>
          </p:cNvPr>
          <p:cNvSpPr/>
          <p:nvPr/>
        </p:nvSpPr>
        <p:spPr bwMode="auto">
          <a:xfrm>
            <a:off x="983739" y="1521464"/>
            <a:ext cx="1278751" cy="659470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</a:rPr>
              <a:t>Bluetooth</a:t>
            </a:r>
            <a:endParaRPr kumimoji="0" lang="it-IT" sz="24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269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406C2DE-F4E8-1542-E4E6-85A55C13C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327" y="1985290"/>
            <a:ext cx="2393388" cy="2710772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A139CF1-E1D0-4F7D-38B3-EE72D3AA01FC}"/>
              </a:ext>
            </a:extLst>
          </p:cNvPr>
          <p:cNvCxnSpPr/>
          <p:nvPr/>
        </p:nvCxnSpPr>
        <p:spPr bwMode="auto">
          <a:xfrm>
            <a:off x="3492156" y="1844824"/>
            <a:ext cx="2484000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B22C1A0-DDB7-6929-EE4F-0B96ECBCEA62}"/>
              </a:ext>
            </a:extLst>
          </p:cNvPr>
          <p:cNvSpPr txBox="1"/>
          <p:nvPr/>
        </p:nvSpPr>
        <p:spPr>
          <a:xfrm>
            <a:off x="4013938" y="138315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18 mm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F0178319-539A-A60E-1D88-A232D14E0411}"/>
              </a:ext>
            </a:extLst>
          </p:cNvPr>
          <p:cNvCxnSpPr>
            <a:cxnSpLocks/>
          </p:cNvCxnSpPr>
          <p:nvPr/>
        </p:nvCxnSpPr>
        <p:spPr bwMode="auto">
          <a:xfrm>
            <a:off x="3383868" y="1985290"/>
            <a:ext cx="0" cy="27000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932B1B1-C858-51CE-38BF-1CB5ADA913C8}"/>
              </a:ext>
            </a:extLst>
          </p:cNvPr>
          <p:cNvSpPr txBox="1"/>
          <p:nvPr/>
        </p:nvSpPr>
        <p:spPr>
          <a:xfrm rot="10800000">
            <a:off x="2865874" y="2172422"/>
            <a:ext cx="553998" cy="20522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it-IT" dirty="0"/>
              <a:t>20 mm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51335116-9C60-CE92-BEA2-1DBA7B420ADB}"/>
              </a:ext>
            </a:extLst>
          </p:cNvPr>
          <p:cNvSpPr txBox="1">
            <a:spLocks/>
          </p:cNvSpPr>
          <p:nvPr/>
        </p:nvSpPr>
        <p:spPr>
          <a:xfrm>
            <a:off x="695324" y="160338"/>
            <a:ext cx="8448675" cy="4667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9pPr>
          </a:lstStyle>
          <a:p>
            <a:r>
              <a:rPr lang="it-IT" kern="0" dirty="0"/>
              <a:t>Sensor-chip board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39255F65-2389-6E9E-699F-1F2C2BDDA7E6}"/>
              </a:ext>
            </a:extLst>
          </p:cNvPr>
          <p:cNvSpPr/>
          <p:nvPr/>
        </p:nvSpPr>
        <p:spPr bwMode="auto">
          <a:xfrm>
            <a:off x="3635896" y="4359480"/>
            <a:ext cx="2220807" cy="290105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596ACA8-77D4-0C53-B43A-3520AE7862B4}"/>
              </a:ext>
            </a:extLst>
          </p:cNvPr>
          <p:cNvSpPr txBox="1"/>
          <p:nvPr/>
        </p:nvSpPr>
        <p:spPr>
          <a:xfrm>
            <a:off x="3491880" y="4002128"/>
            <a:ext cx="162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>
                <a:solidFill>
                  <a:srgbClr val="FFC000"/>
                </a:solidFill>
              </a:rPr>
              <a:t>Test </a:t>
            </a:r>
            <a:r>
              <a:rPr lang="it-IT" sz="1800" b="1" dirty="0" err="1">
                <a:solidFill>
                  <a:srgbClr val="FFC000"/>
                </a:solidFill>
              </a:rPr>
              <a:t>pads</a:t>
            </a:r>
            <a:endParaRPr lang="it-IT" sz="1800" b="1" dirty="0">
              <a:solidFill>
                <a:srgbClr val="FFC000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47842B6-1F22-D74F-1CC0-B7E1CD3D86A9}"/>
              </a:ext>
            </a:extLst>
          </p:cNvPr>
          <p:cNvGrpSpPr/>
          <p:nvPr/>
        </p:nvGrpSpPr>
        <p:grpSpPr>
          <a:xfrm>
            <a:off x="113202" y="2009586"/>
            <a:ext cx="2563998" cy="2684284"/>
            <a:chOff x="5762233" y="1988958"/>
            <a:chExt cx="2563998" cy="2684284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FBACC4C-E8DF-618C-7A2F-9601E4102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2843" y="1988958"/>
              <a:ext cx="2393388" cy="2684284"/>
            </a:xfrm>
            <a:prstGeom prst="rect">
              <a:avLst/>
            </a:prstGeom>
          </p:spPr>
        </p:pic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40199ABA-5ED1-DADE-C2EA-C15527C53C50}"/>
                </a:ext>
              </a:extLst>
            </p:cNvPr>
            <p:cNvSpPr/>
            <p:nvPr/>
          </p:nvSpPr>
          <p:spPr bwMode="auto">
            <a:xfrm>
              <a:off x="6079964" y="3017330"/>
              <a:ext cx="616272" cy="1039364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2927218C-3D63-F50E-9A8C-65C7701E664B}"/>
                </a:ext>
              </a:extLst>
            </p:cNvPr>
            <p:cNvSpPr txBox="1"/>
            <p:nvPr/>
          </p:nvSpPr>
          <p:spPr>
            <a:xfrm>
              <a:off x="5762233" y="2309444"/>
              <a:ext cx="18680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FFC000"/>
                  </a:solidFill>
                  <a:sym typeface="Symbol" panose="05050102010706020507" pitchFamily="18" charset="2"/>
                </a:rPr>
                <a:t>C board </a:t>
              </a:r>
              <a:r>
                <a:rPr lang="it-IT" sz="2000" b="1" dirty="0" err="1">
                  <a:solidFill>
                    <a:srgbClr val="FFC000"/>
                  </a:solidFill>
                  <a:sym typeface="Symbol" panose="05050102010706020507" pitchFamily="18" charset="2"/>
                </a:rPr>
                <a:t>connector</a:t>
              </a:r>
              <a:endParaRPr lang="it-IT" sz="2000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8D33350-B6A8-1A17-973A-A2FD1DD40141}"/>
              </a:ext>
            </a:extLst>
          </p:cNvPr>
          <p:cNvSpPr txBox="1"/>
          <p:nvPr/>
        </p:nvSpPr>
        <p:spPr>
          <a:xfrm>
            <a:off x="5607491" y="3171213"/>
            <a:ext cx="1049013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2000" i="1" dirty="0"/>
              <a:t>Sensor chip</a:t>
            </a: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90EFC481-5F28-50FE-7AAF-66DFC2B63902}"/>
              </a:ext>
            </a:extLst>
          </p:cNvPr>
          <p:cNvSpPr/>
          <p:nvPr/>
        </p:nvSpPr>
        <p:spPr bwMode="auto">
          <a:xfrm>
            <a:off x="4781114" y="3151941"/>
            <a:ext cx="740410" cy="850186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Immagine 9" descr="Immagine che contiene schermata, Rettangolo, schermo, arte&#10;&#10;Descrizione generata automaticamente">
            <a:extLst>
              <a:ext uri="{FF2B5EF4-FFF2-40B4-BE49-F238E27FC236}">
                <a16:creationId xmlns:a16="http://schemas.microsoft.com/office/drawing/2014/main" id="{9067B436-E8AA-81AF-4C66-1ED03DE613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82317" y="2342487"/>
            <a:ext cx="2710771" cy="204497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FDFD7169-A3F6-C3D7-DFC6-5A9C6D6FF6D7}"/>
              </a:ext>
            </a:extLst>
          </p:cNvPr>
          <p:cNvSpPr/>
          <p:nvPr/>
        </p:nvSpPr>
        <p:spPr bwMode="auto">
          <a:xfrm>
            <a:off x="6815217" y="1985290"/>
            <a:ext cx="2044971" cy="2735068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AD180B79-475A-BCAE-2EE3-8892C8080400}"/>
              </a:ext>
            </a:extLst>
          </p:cNvPr>
          <p:cNvCxnSpPr>
            <a:stCxn id="25" idx="0"/>
          </p:cNvCxnSpPr>
          <p:nvPr/>
        </p:nvCxnSpPr>
        <p:spPr bwMode="auto">
          <a:xfrm flipV="1">
            <a:off x="5151319" y="1985290"/>
            <a:ext cx="1663898" cy="1166651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E7FDB3BC-0733-9642-5FCE-3C296CCCDAAA}"/>
              </a:ext>
            </a:extLst>
          </p:cNvPr>
          <p:cNvCxnSpPr>
            <a:cxnSpLocks/>
          </p:cNvCxnSpPr>
          <p:nvPr/>
        </p:nvCxnSpPr>
        <p:spPr bwMode="auto">
          <a:xfrm>
            <a:off x="5151319" y="4025365"/>
            <a:ext cx="1663898" cy="719289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C1ADBE1-69B4-D5F0-9114-54DD755FA040}"/>
              </a:ext>
            </a:extLst>
          </p:cNvPr>
          <p:cNvSpPr txBox="1"/>
          <p:nvPr/>
        </p:nvSpPr>
        <p:spPr>
          <a:xfrm>
            <a:off x="6720312" y="4842714"/>
            <a:ext cx="2352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AMS </a:t>
            </a:r>
            <a:r>
              <a:rPr lang="it-IT" sz="2000" dirty="0" err="1"/>
              <a:t>technology</a:t>
            </a:r>
            <a:r>
              <a:rPr lang="it-IT" sz="2000" dirty="0"/>
              <a:t>, 0.35um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86BDC87C-DF60-CA43-8835-C29146427782}"/>
              </a:ext>
            </a:extLst>
          </p:cNvPr>
          <p:cNvCxnSpPr/>
          <p:nvPr/>
        </p:nvCxnSpPr>
        <p:spPr bwMode="auto">
          <a:xfrm>
            <a:off x="6815217" y="1841798"/>
            <a:ext cx="2052000" cy="0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FB7451A-7A20-E2EF-671A-3425BECA88B9}"/>
              </a:ext>
            </a:extLst>
          </p:cNvPr>
          <p:cNvSpPr txBox="1"/>
          <p:nvPr/>
        </p:nvSpPr>
        <p:spPr>
          <a:xfrm>
            <a:off x="7117622" y="1425565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 mm</a:t>
            </a:r>
          </a:p>
        </p:txBody>
      </p:sp>
    </p:spTree>
    <p:extLst>
      <p:ext uri="{BB962C8B-B14F-4D97-AF65-F5344CB8AC3E}">
        <p14:creationId xmlns:p14="http://schemas.microsoft.com/office/powerpoint/2010/main" val="537955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EB69C-EB9D-E2BC-239D-D3B192977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EB45C38E-68F1-A089-3066-C37B7FB08C34}"/>
              </a:ext>
            </a:extLst>
          </p:cNvPr>
          <p:cNvSpPr txBox="1">
            <a:spLocks/>
          </p:cNvSpPr>
          <p:nvPr/>
        </p:nvSpPr>
        <p:spPr>
          <a:xfrm>
            <a:off x="695324" y="160338"/>
            <a:ext cx="8448675" cy="4667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9pPr>
          </a:lstStyle>
          <a:p>
            <a:r>
              <a:rPr lang="it-IT" kern="0" dirty="0" err="1"/>
              <a:t>Principle</a:t>
            </a:r>
            <a:r>
              <a:rPr lang="it-IT" kern="0" dirty="0"/>
              <a:t> of </a:t>
            </a:r>
            <a:r>
              <a:rPr lang="it-IT" kern="0" dirty="0" err="1"/>
              <a:t>operation</a:t>
            </a:r>
            <a:endParaRPr lang="it-IT" kern="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9AFCE56-67EB-F504-65E5-7A2B11D69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456" y="1052736"/>
            <a:ext cx="6336704" cy="306271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6947C71-A18F-B8D0-C90C-1A75CD3CF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6" y="1551576"/>
            <a:ext cx="1531872" cy="171798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81874C-172F-B281-8663-92B9B7AEF096}"/>
              </a:ext>
            </a:extLst>
          </p:cNvPr>
          <p:cNvSpPr txBox="1"/>
          <p:nvPr/>
        </p:nvSpPr>
        <p:spPr>
          <a:xfrm>
            <a:off x="263460" y="4601705"/>
            <a:ext cx="846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 err="1"/>
              <a:t>Interdigitated</a:t>
            </a:r>
            <a:r>
              <a:rPr lang="it-IT" sz="2000" dirty="0"/>
              <a:t> </a:t>
            </a:r>
            <a:r>
              <a:rPr lang="it-IT" sz="2000" dirty="0" err="1"/>
              <a:t>electrodes</a:t>
            </a:r>
            <a:r>
              <a:rPr lang="it-IT" sz="2000" dirty="0"/>
              <a:t> are </a:t>
            </a:r>
            <a:r>
              <a:rPr lang="it-IT" sz="2000" dirty="0" err="1"/>
              <a:t>designed</a:t>
            </a:r>
            <a:r>
              <a:rPr lang="it-IT" sz="2000" dirty="0"/>
              <a:t> in a </a:t>
            </a:r>
            <a:r>
              <a:rPr lang="it-IT" sz="2000" dirty="0" err="1"/>
              <a:t>differential</a:t>
            </a:r>
            <a:r>
              <a:rPr lang="it-IT" sz="2000" dirty="0"/>
              <a:t> </a:t>
            </a:r>
            <a:r>
              <a:rPr lang="it-IT" sz="2000" dirty="0" err="1"/>
              <a:t>scheme</a:t>
            </a:r>
            <a:r>
              <a:rPr lang="it-IT" sz="2000" dirty="0"/>
              <a:t> to isolate PM </a:t>
            </a:r>
            <a:r>
              <a:rPr lang="it-IT" sz="2000" dirty="0" err="1"/>
              <a:t>signal</a:t>
            </a:r>
            <a:r>
              <a:rPr lang="it-IT" sz="2000" dirty="0"/>
              <a:t> </a:t>
            </a:r>
            <a:r>
              <a:rPr lang="it-IT" sz="2000" dirty="0" err="1"/>
              <a:t>variation</a:t>
            </a:r>
            <a:r>
              <a:rPr lang="it-IT" sz="2000" dirty="0"/>
              <a:t> from </a:t>
            </a:r>
            <a:r>
              <a:rPr lang="it-IT" sz="2000" dirty="0" err="1"/>
              <a:t>sensor</a:t>
            </a:r>
            <a:r>
              <a:rPr lang="it-IT" sz="2000" dirty="0"/>
              <a:t> overall </a:t>
            </a:r>
            <a:r>
              <a:rPr lang="it-IT" sz="2000" dirty="0" err="1"/>
              <a:t>impedance</a:t>
            </a:r>
            <a:r>
              <a:rPr lang="it-IT" sz="2000" dirty="0"/>
              <a:t> </a:t>
            </a:r>
            <a:r>
              <a:rPr lang="it-IT" sz="2000" dirty="0" err="1"/>
              <a:t>value</a:t>
            </a:r>
            <a:r>
              <a:rPr lang="it-IT" sz="2000" dirty="0"/>
              <a:t> 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91C6CE-A0F6-755B-8DB8-1B77DF99E6AB}"/>
              </a:ext>
            </a:extLst>
          </p:cNvPr>
          <p:cNvSpPr txBox="1"/>
          <p:nvPr/>
        </p:nvSpPr>
        <p:spPr>
          <a:xfrm>
            <a:off x="263460" y="4133653"/>
            <a:ext cx="8653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 err="1"/>
              <a:t>Particle</a:t>
            </a:r>
            <a:r>
              <a:rPr lang="it-IT" sz="2000" dirty="0"/>
              <a:t> Matter (PM) </a:t>
            </a:r>
            <a:r>
              <a:rPr lang="it-IT" sz="2000" dirty="0" err="1"/>
              <a:t>changes</a:t>
            </a:r>
            <a:r>
              <a:rPr lang="it-IT" sz="2000" dirty="0"/>
              <a:t> the </a:t>
            </a:r>
            <a:r>
              <a:rPr lang="it-IT" sz="2000" dirty="0" err="1"/>
              <a:t>impedance</a:t>
            </a:r>
            <a:r>
              <a:rPr lang="it-IT" sz="2000" dirty="0"/>
              <a:t> </a:t>
            </a:r>
            <a:r>
              <a:rPr lang="it-IT" sz="2000" dirty="0" err="1"/>
              <a:t>between</a:t>
            </a:r>
            <a:r>
              <a:rPr lang="it-IT" sz="2000" dirty="0"/>
              <a:t> metal </a:t>
            </a:r>
            <a:r>
              <a:rPr lang="it-IT" sz="2000" dirty="0" err="1"/>
              <a:t>electrodes</a:t>
            </a:r>
            <a:endParaRPr lang="it-IT" sz="2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925081-263C-5FAC-FE88-8F0E1FCAB9A1}"/>
              </a:ext>
            </a:extLst>
          </p:cNvPr>
          <p:cNvSpPr txBox="1"/>
          <p:nvPr/>
        </p:nvSpPr>
        <p:spPr>
          <a:xfrm>
            <a:off x="251492" y="5337814"/>
            <a:ext cx="846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 err="1"/>
              <a:t>Electrodes</a:t>
            </a:r>
            <a:r>
              <a:rPr lang="it-IT" sz="2000" dirty="0"/>
              <a:t> are </a:t>
            </a:r>
            <a:r>
              <a:rPr lang="it-IT" sz="2000" dirty="0" err="1"/>
              <a:t>stimulated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</a:t>
            </a:r>
            <a:r>
              <a:rPr lang="it-IT" sz="2000" dirty="0" err="1"/>
              <a:t>fixed</a:t>
            </a:r>
            <a:r>
              <a:rPr lang="it-IT" sz="2000" dirty="0"/>
              <a:t> frequency (Ex. 100kHz) and the </a:t>
            </a:r>
            <a:r>
              <a:rPr lang="it-IT" sz="2000" dirty="0" err="1"/>
              <a:t>signal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extracted</a:t>
            </a:r>
            <a:r>
              <a:rPr lang="it-IT" sz="2000" dirty="0"/>
              <a:t> with a lock-in </a:t>
            </a:r>
            <a:r>
              <a:rPr lang="it-IT" sz="2000" dirty="0" err="1"/>
              <a:t>amplifier</a:t>
            </a:r>
            <a:r>
              <a:rPr lang="it-IT" sz="2000" dirty="0"/>
              <a:t> </a:t>
            </a:r>
            <a:r>
              <a:rPr lang="it-IT" sz="2000" dirty="0" err="1"/>
              <a:t>operating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the </a:t>
            </a:r>
            <a:r>
              <a:rPr lang="it-IT" sz="2000" dirty="0" err="1"/>
              <a:t>same</a:t>
            </a:r>
            <a:r>
              <a:rPr lang="it-IT" sz="2000" dirty="0"/>
              <a:t> frequency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2C44475-E232-E8D2-950A-1CA8665DAB1C}"/>
              </a:ext>
            </a:extLst>
          </p:cNvPr>
          <p:cNvSpPr txBox="1"/>
          <p:nvPr/>
        </p:nvSpPr>
        <p:spPr>
          <a:xfrm>
            <a:off x="162660" y="6130112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M.Carminati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G.Ferrari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F.Guagliardo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M.Sampietro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ZeptoFarad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capacitance detection with a miniaturized CMOS current front-end for nanoscale sensors”,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Sensors and Actuators 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172, pp.117-123 (2011)</a:t>
            </a:r>
            <a:endParaRPr lang="it-IT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4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96006-0967-7167-2510-F8AFB8CF8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134C744-3DEF-866D-6F6F-45FF732242B0}"/>
              </a:ext>
            </a:extLst>
          </p:cNvPr>
          <p:cNvSpPr txBox="1">
            <a:spLocks/>
          </p:cNvSpPr>
          <p:nvPr/>
        </p:nvSpPr>
        <p:spPr>
          <a:xfrm>
            <a:off x="695324" y="160338"/>
            <a:ext cx="8448675" cy="4667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9pPr>
          </a:lstStyle>
          <a:p>
            <a:r>
              <a:rPr lang="it-IT" kern="0" dirty="0"/>
              <a:t>Chip layout &amp; </a:t>
            </a:r>
            <a:r>
              <a:rPr lang="it-IT" kern="0" dirty="0" err="1"/>
              <a:t>functionalities</a:t>
            </a:r>
            <a:endParaRPr lang="it-IT" kern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52EBCC3A-12DA-845A-13B1-9066CF4899D3}"/>
              </a:ext>
            </a:extLst>
          </p:cNvPr>
          <p:cNvGrpSpPr/>
          <p:nvPr/>
        </p:nvGrpSpPr>
        <p:grpSpPr>
          <a:xfrm>
            <a:off x="98278" y="1160748"/>
            <a:ext cx="4824536" cy="5328586"/>
            <a:chOff x="12397028" y="8555036"/>
            <a:chExt cx="16729736" cy="20086154"/>
          </a:xfrm>
        </p:grpSpPr>
        <p:pic>
          <p:nvPicPr>
            <p:cNvPr id="5" name="Picture 2" descr="C:\Users\Marco Sampietro\Documents\A-Conferenze\2015\Minute Layout.jpg">
              <a:extLst>
                <a:ext uri="{FF2B5EF4-FFF2-40B4-BE49-F238E27FC236}">
                  <a16:creationId xmlns:a16="http://schemas.microsoft.com/office/drawing/2014/main" id="{D2E472E7-C4CC-8912-9EC3-F2AADE853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7874" y="10319993"/>
              <a:ext cx="16233942" cy="1747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251">
              <a:extLst>
                <a:ext uri="{FF2B5EF4-FFF2-40B4-BE49-F238E27FC236}">
                  <a16:creationId xmlns:a16="http://schemas.microsoft.com/office/drawing/2014/main" id="{D3C8DFF9-E657-1FF1-58A1-726C25AAB1B7}"/>
                </a:ext>
              </a:extLst>
            </p:cNvPr>
            <p:cNvSpPr txBox="1"/>
            <p:nvPr/>
          </p:nvSpPr>
          <p:spPr>
            <a:xfrm>
              <a:off x="12397028" y="8555040"/>
              <a:ext cx="5820056" cy="153255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1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 to </a:t>
              </a:r>
              <a:r>
                <a:rPr lang="it-IT" sz="1100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Capacitance</a:t>
              </a:r>
              <a:r>
                <a:rPr lang="it-IT" sz="11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Converter (DCC)</a:t>
              </a:r>
            </a:p>
          </p:txBody>
        </p:sp>
        <p:sp>
          <p:nvSpPr>
            <p:cNvPr id="12" name="TextBox 252">
              <a:extLst>
                <a:ext uri="{FF2B5EF4-FFF2-40B4-BE49-F238E27FC236}">
                  <a16:creationId xmlns:a16="http://schemas.microsoft.com/office/drawing/2014/main" id="{181420A9-64AA-8A8D-3A36-4A7EF416C965}"/>
                </a:ext>
              </a:extLst>
            </p:cNvPr>
            <p:cNvSpPr txBox="1"/>
            <p:nvPr/>
          </p:nvSpPr>
          <p:spPr>
            <a:xfrm>
              <a:off x="18278271" y="8555036"/>
              <a:ext cx="3736021" cy="1532556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1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Interdigitated</a:t>
              </a:r>
              <a:r>
                <a:rPr lang="it-IT" sz="11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1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Electrodes</a:t>
              </a:r>
              <a:endParaRPr lang="it-IT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253">
              <a:extLst>
                <a:ext uri="{FF2B5EF4-FFF2-40B4-BE49-F238E27FC236}">
                  <a16:creationId xmlns:a16="http://schemas.microsoft.com/office/drawing/2014/main" id="{BD3D5B04-7DA5-CCB4-630D-B524DB07D21C}"/>
                </a:ext>
              </a:extLst>
            </p:cNvPr>
            <p:cNvSpPr txBox="1"/>
            <p:nvPr/>
          </p:nvSpPr>
          <p:spPr>
            <a:xfrm>
              <a:off x="22208983" y="8555036"/>
              <a:ext cx="2774415" cy="1532556"/>
            </a:xfrm>
            <a:prstGeom prst="rect">
              <a:avLst/>
            </a:prstGeom>
            <a:ln>
              <a:solidFill>
                <a:srgbClr val="FF33CC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000" dirty="0" err="1">
                  <a:solidFill>
                    <a:srgbClr val="FF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Low-noise</a:t>
              </a:r>
              <a:endParaRPr lang="it-IT" sz="1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000" dirty="0" err="1">
                  <a:solidFill>
                    <a:srgbClr val="FF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amplifiers</a:t>
              </a:r>
              <a:endParaRPr lang="it-IT" sz="1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254">
              <a:extLst>
                <a:ext uri="{FF2B5EF4-FFF2-40B4-BE49-F238E27FC236}">
                  <a16:creationId xmlns:a16="http://schemas.microsoft.com/office/drawing/2014/main" id="{FA4035D7-616A-235C-E6A9-D35BEA9A123A}"/>
                </a:ext>
              </a:extLst>
            </p:cNvPr>
            <p:cNvSpPr txBox="1"/>
            <p:nvPr/>
          </p:nvSpPr>
          <p:spPr>
            <a:xfrm>
              <a:off x="25209221" y="8555036"/>
              <a:ext cx="3888513" cy="1532556"/>
            </a:xfrm>
            <a:prstGeom prst="rect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Lock-in &amp; </a:t>
              </a:r>
              <a:r>
                <a:rPr lang="it-IT" sz="1050" dirty="0" err="1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Gm</a:t>
              </a:r>
              <a:r>
                <a:rPr lang="it-IT" sz="105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 </a:t>
              </a:r>
              <a:r>
                <a:rPr lang="it-IT" sz="1050" dirty="0" err="1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  <a:r>
                <a:rPr lang="it-IT" sz="105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-pass </a:t>
              </a:r>
              <a:r>
                <a:rPr lang="it-IT" sz="1050" dirty="0" err="1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filter</a:t>
              </a:r>
              <a:endParaRPr lang="it-IT" sz="105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259">
              <a:extLst>
                <a:ext uri="{FF2B5EF4-FFF2-40B4-BE49-F238E27FC236}">
                  <a16:creationId xmlns:a16="http://schemas.microsoft.com/office/drawing/2014/main" id="{18012E3C-6411-02D3-D225-611CE69D160A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15307056" y="10087596"/>
              <a:ext cx="91410" cy="810469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262">
              <a:extLst>
                <a:ext uri="{FF2B5EF4-FFF2-40B4-BE49-F238E27FC236}">
                  <a16:creationId xmlns:a16="http://schemas.microsoft.com/office/drawing/2014/main" id="{26F507A7-0408-2C88-E1F1-C5641B7D9DE5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20003131" y="10087592"/>
              <a:ext cx="143153" cy="57964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304">
              <a:extLst>
                <a:ext uri="{FF2B5EF4-FFF2-40B4-BE49-F238E27FC236}">
                  <a16:creationId xmlns:a16="http://schemas.microsoft.com/office/drawing/2014/main" id="{CC90C7B4-6F4D-4EF8-21D1-57D6278359E7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23596190" y="10087592"/>
              <a:ext cx="366026" cy="579640"/>
            </a:xfrm>
            <a:prstGeom prst="straightConnector1">
              <a:avLst/>
            </a:prstGeom>
            <a:ln w="28575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305">
              <a:extLst>
                <a:ext uri="{FF2B5EF4-FFF2-40B4-BE49-F238E27FC236}">
                  <a16:creationId xmlns:a16="http://schemas.microsoft.com/office/drawing/2014/main" id="{1AF9CBCA-16B8-F045-9B8B-0D9472F6FF36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27019589" y="10087592"/>
              <a:ext cx="133889" cy="810472"/>
            </a:xfrm>
            <a:prstGeom prst="straightConnector1">
              <a:avLst/>
            </a:prstGeom>
            <a:ln w="28575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152">
              <a:extLst>
                <a:ext uri="{FF2B5EF4-FFF2-40B4-BE49-F238E27FC236}">
                  <a16:creationId xmlns:a16="http://schemas.microsoft.com/office/drawing/2014/main" id="{736BE721-40D2-F479-EC59-1AECF7069DED}"/>
                </a:ext>
              </a:extLst>
            </p:cNvPr>
            <p:cNvCxnSpPr/>
            <p:nvPr/>
          </p:nvCxnSpPr>
          <p:spPr>
            <a:xfrm flipH="1">
              <a:off x="12835045" y="28120381"/>
              <a:ext cx="16291719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930">
              <a:extLst>
                <a:ext uri="{FF2B5EF4-FFF2-40B4-BE49-F238E27FC236}">
                  <a16:creationId xmlns:a16="http://schemas.microsoft.com/office/drawing/2014/main" id="{D2314A2D-5EDA-552C-8053-21CAED8DA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8566" y="27082404"/>
              <a:ext cx="3363205" cy="1558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>
                <a:buClr>
                  <a:srgbClr val="004C80"/>
                </a:buClr>
                <a:buSzPct val="85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>
                <a:buClr>
                  <a:srgbClr val="004D82"/>
                </a:buClr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>
                <a:buClr>
                  <a:srgbClr val="004C80"/>
                </a:buClr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>
                <a:buChar char="»"/>
                <a:defRPr>
                  <a:solidFill>
                    <a:schemeClr val="tx1"/>
                  </a:solidFill>
                  <a:latin typeface="Minion Web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Minion Web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Minion Web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Minion Web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Minion Web" pitchFamily="18" charset="0"/>
                </a:defRPr>
              </a:lvl9pPr>
            </a:lstStyle>
            <a:p>
              <a:pPr algn="ctr"/>
              <a:r>
                <a:rPr lang="en-US" altLang="it-IT" sz="2000" dirty="0"/>
                <a:t>2 mm</a:t>
              </a:r>
              <a:endParaRPr lang="it-IT" altLang="it-IT" sz="2000" dirty="0"/>
            </a:p>
          </p:txBody>
        </p:sp>
        <p:sp>
          <p:nvSpPr>
            <p:cNvPr id="28" name="Rectangle 18">
              <a:extLst>
                <a:ext uri="{FF2B5EF4-FFF2-40B4-BE49-F238E27FC236}">
                  <a16:creationId xmlns:a16="http://schemas.microsoft.com/office/drawing/2014/main" id="{34BADA9F-05D6-D1A2-CA41-78987765C271}"/>
                </a:ext>
              </a:extLst>
            </p:cNvPr>
            <p:cNvSpPr/>
            <p:nvPr/>
          </p:nvSpPr>
          <p:spPr>
            <a:xfrm rot="16200000">
              <a:off x="14318483" y="17685658"/>
              <a:ext cx="11210110" cy="22412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32 Channels</a:t>
              </a:r>
              <a:endParaRPr lang="en-US" sz="18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1D69BA-83B5-B7FC-DBFD-C9D22798DFD1}"/>
              </a:ext>
            </a:extLst>
          </p:cNvPr>
          <p:cNvSpPr txBox="1"/>
          <p:nvPr/>
        </p:nvSpPr>
        <p:spPr>
          <a:xfrm>
            <a:off x="4956948" y="1226178"/>
            <a:ext cx="42040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Sensing area (green area): </a:t>
            </a:r>
            <a:b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0.5 mm x 2 mm, </a:t>
            </a:r>
            <a:b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subdivided in 32 channels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Interdigitated electrodes gap =1</a:t>
            </a:r>
            <a:r>
              <a:rPr lang="it-IT" sz="2000" dirty="0"/>
              <a:t> </a:t>
            </a:r>
            <a:r>
              <a:rPr lang="it-IT" sz="2000" dirty="0" err="1"/>
              <a:t>μm</a:t>
            </a:r>
            <a:endParaRPr lang="it-IT" sz="2000" dirty="0"/>
          </a:p>
        </p:txBody>
      </p:sp>
      <p:sp>
        <p:nvSpPr>
          <p:cNvPr id="6" name="Rectangle 165">
            <a:extLst>
              <a:ext uri="{FF2B5EF4-FFF2-40B4-BE49-F238E27FC236}">
                <a16:creationId xmlns:a16="http://schemas.microsoft.com/office/drawing/2014/main" id="{5F93DF87-2886-EE73-38CB-8155B6555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728" y="3338888"/>
            <a:ext cx="40324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buClr>
                <a:srgbClr val="004C80"/>
              </a:buClr>
              <a:buSzPct val="85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buClr>
                <a:srgbClr val="004D8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buClr>
                <a:srgbClr val="004C80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Minion Web" pitchFamily="18" charset="0"/>
              </a:defRPr>
            </a:lvl9pPr>
          </a:lstStyle>
          <a:p>
            <a:r>
              <a:rPr lang="en-US" altLang="it-IT" sz="2000" i="1" dirty="0"/>
              <a:t>V</a:t>
            </a:r>
            <a:r>
              <a:rPr lang="en-US" altLang="it-IT" sz="2000" i="1" baseline="-25000" dirty="0"/>
              <a:t>AC</a:t>
            </a:r>
            <a:r>
              <a:rPr lang="en-US" altLang="it-IT" sz="2000" dirty="0"/>
              <a:t> = 3.3V</a:t>
            </a:r>
          </a:p>
          <a:p>
            <a:r>
              <a:rPr lang="en-US" altLang="it-IT" sz="2000" dirty="0"/>
              <a:t>Low pass filter of the Lock-in amplifier,  </a:t>
            </a:r>
            <a:r>
              <a:rPr lang="en-US" altLang="it-IT" sz="2000" i="1" dirty="0"/>
              <a:t>BW</a:t>
            </a:r>
            <a:r>
              <a:rPr lang="en-US" altLang="it-IT" sz="2000" dirty="0"/>
              <a:t> = 100 Hz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79602BE-621F-FF91-ED6D-D54F39F7A25C}"/>
              </a:ext>
            </a:extLst>
          </p:cNvPr>
          <p:cNvSpPr txBox="1"/>
          <p:nvPr/>
        </p:nvSpPr>
        <p:spPr>
          <a:xfrm>
            <a:off x="4956948" y="4739660"/>
            <a:ext cx="42040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i="1" dirty="0"/>
              <a:t>Recordings </a:t>
            </a:r>
            <a:r>
              <a:rPr lang="it-IT" sz="2400" dirty="0"/>
              <a:t>:    </a:t>
            </a:r>
            <a:br>
              <a:rPr lang="it-IT" sz="2400" dirty="0"/>
            </a:br>
            <a:r>
              <a:rPr lang="it-IT" sz="2400" dirty="0"/>
              <a:t>	</a:t>
            </a:r>
            <a:r>
              <a:rPr lang="it-IT" sz="2400" dirty="0" err="1"/>
              <a:t>number</a:t>
            </a:r>
            <a:r>
              <a:rPr lang="it-IT" sz="2400" dirty="0"/>
              <a:t> of </a:t>
            </a:r>
            <a:r>
              <a:rPr lang="it-IT" sz="2400" dirty="0" err="1"/>
              <a:t>particles</a:t>
            </a:r>
            <a:r>
              <a:rPr lang="it-IT" sz="2400" dirty="0"/>
              <a:t>/</a:t>
            </a:r>
            <a:r>
              <a:rPr lang="it-IT" sz="2400" dirty="0" err="1"/>
              <a:t>ch</a:t>
            </a:r>
            <a:br>
              <a:rPr lang="it-IT" sz="2400" dirty="0"/>
            </a:br>
            <a:r>
              <a:rPr lang="it-IT" sz="2400" dirty="0"/>
              <a:t>	</a:t>
            </a:r>
            <a:r>
              <a:rPr lang="it-IT" sz="2400" dirty="0" err="1"/>
              <a:t>pulse</a:t>
            </a:r>
            <a:r>
              <a:rPr lang="it-IT" sz="2400" dirty="0"/>
              <a:t> </a:t>
            </a:r>
            <a:r>
              <a:rPr lang="it-IT" sz="2400" dirty="0" err="1"/>
              <a:t>amplitude</a:t>
            </a:r>
            <a:br>
              <a:rPr lang="it-IT" dirty="0"/>
            </a:br>
            <a:r>
              <a:rPr lang="it-IT" dirty="0"/>
              <a:t>	</a:t>
            </a:r>
            <a:r>
              <a:rPr lang="it-IT" sz="2400" dirty="0"/>
              <a:t>time of </a:t>
            </a:r>
            <a:r>
              <a:rPr lang="it-IT" sz="2400" dirty="0" err="1"/>
              <a:t>arrival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906535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92E24-D05C-01CA-D5E9-D034FB5DD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A5BA7219-E06B-5B0E-3912-AC3A2B1FD6C6}"/>
              </a:ext>
            </a:extLst>
          </p:cNvPr>
          <p:cNvSpPr txBox="1">
            <a:spLocks/>
          </p:cNvSpPr>
          <p:nvPr/>
        </p:nvSpPr>
        <p:spPr>
          <a:xfrm>
            <a:off x="695324" y="160338"/>
            <a:ext cx="8448675" cy="4667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E"/>
                </a:solidFill>
                <a:latin typeface="Arial" charset="0"/>
              </a:defRPr>
            </a:lvl9pPr>
          </a:lstStyle>
          <a:p>
            <a:r>
              <a:rPr lang="it-IT" kern="0" dirty="0"/>
              <a:t>Architecture </a:t>
            </a:r>
            <a:r>
              <a:rPr lang="it-IT" kern="0" dirty="0" err="1"/>
              <a:t>internal</a:t>
            </a:r>
            <a:r>
              <a:rPr lang="it-IT" kern="0" dirty="0"/>
              <a:t> to the chip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B5BE11-5EA1-7F50-0E3D-1FE45A9036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8" t="3316" r="2464" b="2514"/>
          <a:stretch/>
        </p:blipFill>
        <p:spPr>
          <a:xfrm>
            <a:off x="179512" y="1268760"/>
            <a:ext cx="6048672" cy="3982462"/>
          </a:xfrm>
          <a:prstGeom prst="rect">
            <a:avLst/>
          </a:prstGeom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0EF865-D4B9-93A9-9774-3BF6C2085852}"/>
              </a:ext>
            </a:extLst>
          </p:cNvPr>
          <p:cNvSpPr txBox="1"/>
          <p:nvPr/>
        </p:nvSpPr>
        <p:spPr>
          <a:xfrm>
            <a:off x="6365294" y="1740664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Chip output </a:t>
            </a:r>
            <a:r>
              <a:rPr lang="it-IT" sz="2000" dirty="0" err="1">
                <a:solidFill>
                  <a:srgbClr val="FF0000"/>
                </a:solidFill>
              </a:rPr>
              <a:t>is</a:t>
            </a:r>
            <a:r>
              <a:rPr lang="it-IT" sz="2000" dirty="0">
                <a:solidFill>
                  <a:srgbClr val="FF0000"/>
                </a:solidFill>
              </a:rPr>
              <a:t> a </a:t>
            </a:r>
            <a:r>
              <a:rPr lang="it-IT" sz="2000" dirty="0" err="1">
                <a:solidFill>
                  <a:srgbClr val="FF0000"/>
                </a:solidFill>
              </a:rPr>
              <a:t>differential</a:t>
            </a:r>
            <a:r>
              <a:rPr lang="it-IT" sz="2000" dirty="0">
                <a:solidFill>
                  <a:srgbClr val="FF0000"/>
                </a:solidFill>
              </a:rPr>
              <a:t> DC </a:t>
            </a:r>
            <a:r>
              <a:rPr lang="it-IT" sz="2000" dirty="0" err="1">
                <a:solidFill>
                  <a:srgbClr val="FF0000"/>
                </a:solidFill>
              </a:rPr>
              <a:t>voltage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proportional</a:t>
            </a:r>
            <a:r>
              <a:rPr lang="it-IT" sz="2000" dirty="0">
                <a:solidFill>
                  <a:srgbClr val="FF0000"/>
                </a:solidFill>
              </a:rPr>
              <a:t> to the </a:t>
            </a:r>
            <a:r>
              <a:rPr lang="it-IT" sz="2000" dirty="0" err="1">
                <a:solidFill>
                  <a:srgbClr val="FF0000"/>
                </a:solidFill>
              </a:rPr>
              <a:t>measured</a:t>
            </a:r>
            <a:r>
              <a:rPr lang="it-IT" sz="2000" dirty="0">
                <a:solidFill>
                  <a:srgbClr val="FF0000"/>
                </a:solidFill>
              </a:rPr>
              <a:t> PM event 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CB2259BE-6F84-E8E4-31BC-50B56619221F}"/>
              </a:ext>
            </a:extLst>
          </p:cNvPr>
          <p:cNvSpPr/>
          <p:nvPr/>
        </p:nvSpPr>
        <p:spPr bwMode="auto">
          <a:xfrm>
            <a:off x="5472100" y="1988840"/>
            <a:ext cx="756084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3680CA5-D57D-9887-BA6A-62EFF908A6DA}"/>
              </a:ext>
            </a:extLst>
          </p:cNvPr>
          <p:cNvSpPr txBox="1"/>
          <p:nvPr/>
        </p:nvSpPr>
        <p:spPr>
          <a:xfrm>
            <a:off x="5747731" y="4459468"/>
            <a:ext cx="3225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00CC"/>
                </a:solidFill>
              </a:rPr>
              <a:t>Circuit to reset the </a:t>
            </a:r>
            <a:r>
              <a:rPr lang="it-IT" sz="2000" dirty="0" err="1">
                <a:solidFill>
                  <a:srgbClr val="0000CC"/>
                </a:solidFill>
              </a:rPr>
              <a:t>sensor</a:t>
            </a:r>
            <a:r>
              <a:rPr lang="it-IT" sz="2000" dirty="0">
                <a:solidFill>
                  <a:srgbClr val="0000CC"/>
                </a:solidFill>
              </a:rPr>
              <a:t> </a:t>
            </a:r>
            <a:r>
              <a:rPr lang="it-IT" sz="2000" dirty="0" err="1">
                <a:solidFill>
                  <a:srgbClr val="0000CC"/>
                </a:solidFill>
              </a:rPr>
              <a:t>when</a:t>
            </a:r>
            <a:r>
              <a:rPr lang="it-IT" sz="2000" dirty="0">
                <a:solidFill>
                  <a:srgbClr val="0000CC"/>
                </a:solidFill>
              </a:rPr>
              <a:t> </a:t>
            </a:r>
            <a:r>
              <a:rPr lang="it-IT" sz="2000" dirty="0" err="1">
                <a:solidFill>
                  <a:srgbClr val="0000CC"/>
                </a:solidFill>
              </a:rPr>
              <a:t>many</a:t>
            </a:r>
            <a:r>
              <a:rPr lang="it-IT" sz="2000" dirty="0">
                <a:solidFill>
                  <a:srgbClr val="0000CC"/>
                </a:solidFill>
              </a:rPr>
              <a:t> </a:t>
            </a:r>
            <a:r>
              <a:rPr lang="it-IT" sz="2000" dirty="0" err="1">
                <a:solidFill>
                  <a:srgbClr val="0000CC"/>
                </a:solidFill>
              </a:rPr>
              <a:t>particles</a:t>
            </a:r>
            <a:r>
              <a:rPr lang="it-IT" sz="2000" dirty="0">
                <a:solidFill>
                  <a:srgbClr val="0000CC"/>
                </a:solidFill>
              </a:rPr>
              <a:t> </a:t>
            </a:r>
            <a:r>
              <a:rPr lang="it-IT" sz="2000" dirty="0" err="1">
                <a:solidFill>
                  <a:srgbClr val="0000CC"/>
                </a:solidFill>
              </a:rPr>
              <a:t>have</a:t>
            </a:r>
            <a:r>
              <a:rPr lang="it-IT" sz="2000" dirty="0">
                <a:solidFill>
                  <a:srgbClr val="0000CC"/>
                </a:solidFill>
              </a:rPr>
              <a:t> </a:t>
            </a:r>
            <a:r>
              <a:rPr lang="it-IT" sz="2000" dirty="0" err="1">
                <a:solidFill>
                  <a:srgbClr val="0000CC"/>
                </a:solidFill>
              </a:rPr>
              <a:t>been</a:t>
            </a:r>
            <a:r>
              <a:rPr lang="it-IT" sz="2000" dirty="0">
                <a:solidFill>
                  <a:srgbClr val="0000CC"/>
                </a:solidFill>
              </a:rPr>
              <a:t> </a:t>
            </a:r>
            <a:r>
              <a:rPr lang="it-IT" sz="2000" dirty="0" err="1">
                <a:solidFill>
                  <a:srgbClr val="0000CC"/>
                </a:solidFill>
              </a:rPr>
              <a:t>depositing</a:t>
            </a:r>
            <a:r>
              <a:rPr lang="it-IT" sz="2000" dirty="0">
                <a:solidFill>
                  <a:srgbClr val="0000CC"/>
                </a:solidFill>
              </a:rPr>
              <a:t> on the </a:t>
            </a:r>
            <a:r>
              <a:rPr lang="it-IT" sz="2000" dirty="0" err="1">
                <a:solidFill>
                  <a:srgbClr val="0000CC"/>
                </a:solidFill>
              </a:rPr>
              <a:t>electrodes</a:t>
            </a:r>
            <a:endParaRPr lang="it-IT" sz="2000" dirty="0">
              <a:solidFill>
                <a:srgbClr val="0000CC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0F88026B-CEB9-BB34-4C21-409264220645}"/>
              </a:ext>
            </a:extLst>
          </p:cNvPr>
          <p:cNvSpPr/>
          <p:nvPr/>
        </p:nvSpPr>
        <p:spPr bwMode="auto">
          <a:xfrm>
            <a:off x="575556" y="3068960"/>
            <a:ext cx="5436604" cy="205222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5A5FEB-F9A9-04D0-E3D6-B30C0C5C131A}"/>
              </a:ext>
            </a:extLst>
          </p:cNvPr>
          <p:cNvSpPr txBox="1"/>
          <p:nvPr/>
        </p:nvSpPr>
        <p:spPr>
          <a:xfrm>
            <a:off x="0" y="598528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P.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Ciccarella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, M. Carminati, M. Sampietro, G. Ferrari, “Multichannel 65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zF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 rms Resolution CMOS Monolithic Capacitive Sensor for Counting Single Micrometer-Sized Airborne Particles on Chip,”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IEEE J. Solid-State Circuits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t>, Vol. 51, No. 11, pp. 2545–2553, (2016)</a:t>
            </a:r>
            <a:endParaRPr lang="it-IT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18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lettronica, Componente elettrico, Componente di circuito, Ingegneria elettronica&#10;&#10;Descrizione generata automaticamente">
            <a:extLst>
              <a:ext uri="{FF2B5EF4-FFF2-40B4-BE49-F238E27FC236}">
                <a16:creationId xmlns:a16="http://schemas.microsoft.com/office/drawing/2014/main" id="{6FF5DBB3-A9E6-AFB2-97E7-99F3AE2FFF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50042" y="3864599"/>
            <a:ext cx="1944216" cy="198022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3AB59F8-5913-F71D-E7D2-1435BAF7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725562"/>
            <a:ext cx="3554144" cy="232034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AF8848A-9879-B554-49DE-2887EC92571F}"/>
              </a:ext>
            </a:extLst>
          </p:cNvPr>
          <p:cNvSpPr txBox="1"/>
          <p:nvPr/>
        </p:nvSpPr>
        <p:spPr>
          <a:xfrm>
            <a:off x="35496" y="126876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/>
              <a:t>Sensor CHIP</a:t>
            </a: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8BB557F0-E612-AC23-A86E-F2EB0F0FB6FF}"/>
              </a:ext>
            </a:extLst>
          </p:cNvPr>
          <p:cNvCxnSpPr>
            <a:cxnSpLocks/>
          </p:cNvCxnSpPr>
          <p:nvPr/>
        </p:nvCxnSpPr>
        <p:spPr bwMode="auto">
          <a:xfrm>
            <a:off x="3491880" y="2561697"/>
            <a:ext cx="54006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6718FBB1-3DC1-CB69-56E5-DDBE56262BF5}"/>
              </a:ext>
            </a:extLst>
          </p:cNvPr>
          <p:cNvCxnSpPr>
            <a:cxnSpLocks/>
          </p:cNvCxnSpPr>
          <p:nvPr/>
        </p:nvCxnSpPr>
        <p:spPr bwMode="auto">
          <a:xfrm>
            <a:off x="4031940" y="2572941"/>
            <a:ext cx="0" cy="240102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2DEF52A9-2A96-1318-6AD0-054C11DF8192}"/>
              </a:ext>
            </a:extLst>
          </p:cNvPr>
          <p:cNvCxnSpPr>
            <a:cxnSpLocks/>
          </p:cNvCxnSpPr>
          <p:nvPr/>
        </p:nvCxnSpPr>
        <p:spPr bwMode="auto">
          <a:xfrm>
            <a:off x="4031940" y="4973965"/>
            <a:ext cx="9000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67889D40-43F4-2FE7-B500-7BE64E49FF35}"/>
              </a:ext>
            </a:extLst>
          </p:cNvPr>
          <p:cNvCxnSpPr>
            <a:cxnSpLocks/>
          </p:cNvCxnSpPr>
          <p:nvPr/>
        </p:nvCxnSpPr>
        <p:spPr bwMode="auto">
          <a:xfrm>
            <a:off x="3527884" y="2453685"/>
            <a:ext cx="6840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16556445-BBC4-EF88-4609-B6A00F0D63A9}"/>
              </a:ext>
            </a:extLst>
          </p:cNvPr>
          <p:cNvCxnSpPr>
            <a:cxnSpLocks/>
          </p:cNvCxnSpPr>
          <p:nvPr/>
        </p:nvCxnSpPr>
        <p:spPr bwMode="auto">
          <a:xfrm>
            <a:off x="4211884" y="2453685"/>
            <a:ext cx="0" cy="2052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F33BFF5F-A369-C7E1-AA1A-9F114D9A0BDE}"/>
              </a:ext>
            </a:extLst>
          </p:cNvPr>
          <p:cNvCxnSpPr>
            <a:cxnSpLocks/>
          </p:cNvCxnSpPr>
          <p:nvPr/>
        </p:nvCxnSpPr>
        <p:spPr bwMode="auto">
          <a:xfrm>
            <a:off x="4211884" y="4505913"/>
            <a:ext cx="7200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FF0104E-9C79-9DFC-38E6-A84E244A9985}"/>
              </a:ext>
            </a:extLst>
          </p:cNvPr>
          <p:cNvSpPr txBox="1"/>
          <p:nvPr/>
        </p:nvSpPr>
        <p:spPr>
          <a:xfrm>
            <a:off x="899607" y="5093220"/>
            <a:ext cx="3312278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Two 12-bit </a:t>
            </a:r>
            <a:r>
              <a:rPr lang="it-IT" dirty="0" err="1"/>
              <a:t>ADCs</a:t>
            </a:r>
            <a:r>
              <a:rPr lang="it-IT" dirty="0"/>
              <a:t> </a:t>
            </a:r>
            <a:r>
              <a:rPr lang="it-IT" dirty="0" err="1"/>
              <a:t>internal</a:t>
            </a:r>
            <a:r>
              <a:rPr lang="it-IT" dirty="0"/>
              <a:t> to the STm32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BC0DA818-3032-0564-E99F-BEB5F1A88294}"/>
              </a:ext>
            </a:extLst>
          </p:cNvPr>
          <p:cNvCxnSpPr>
            <a:cxnSpLocks/>
          </p:cNvCxnSpPr>
          <p:nvPr/>
        </p:nvCxnSpPr>
        <p:spPr bwMode="auto">
          <a:xfrm flipV="1">
            <a:off x="4211884" y="4950244"/>
            <a:ext cx="1332224" cy="959825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CC7586D-C18F-F9D9-F503-0A5C6BAD3E4A}"/>
              </a:ext>
            </a:extLst>
          </p:cNvPr>
          <p:cNvSpPr txBox="1"/>
          <p:nvPr/>
        </p:nvSpPr>
        <p:spPr>
          <a:xfrm>
            <a:off x="5061210" y="1908862"/>
            <a:ext cx="1800193" cy="127419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TI ADS8867</a:t>
            </a:r>
          </a:p>
          <a:p>
            <a:r>
              <a:rPr lang="it-IT" dirty="0"/>
              <a:t>16-bit 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050750D-2C15-330B-8352-14CAABD6F812}"/>
              </a:ext>
            </a:extLst>
          </p:cNvPr>
          <p:cNvSpPr txBox="1"/>
          <p:nvPr/>
        </p:nvSpPr>
        <p:spPr>
          <a:xfrm>
            <a:off x="4823953" y="1412776"/>
            <a:ext cx="306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070C0"/>
                </a:solidFill>
              </a:rPr>
              <a:t>Differential</a:t>
            </a:r>
            <a:r>
              <a:rPr lang="it-IT" dirty="0">
                <a:solidFill>
                  <a:srgbClr val="0070C0"/>
                </a:solidFill>
              </a:rPr>
              <a:t> reading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FB38B9C-E690-81E6-7F51-BC16F9956F56}"/>
              </a:ext>
            </a:extLst>
          </p:cNvPr>
          <p:cNvSpPr txBox="1"/>
          <p:nvPr/>
        </p:nvSpPr>
        <p:spPr>
          <a:xfrm>
            <a:off x="1614545" y="4647454"/>
            <a:ext cx="2237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B050"/>
                </a:solidFill>
              </a:rPr>
              <a:t>DC monitoring</a:t>
            </a: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25F63FD3-FA35-CCD1-00D7-B16B1F50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160338"/>
            <a:ext cx="8448675" cy="466725"/>
          </a:xfrm>
        </p:spPr>
        <p:txBody>
          <a:bodyPr/>
          <a:lstStyle/>
          <a:p>
            <a:r>
              <a:rPr lang="it-IT" dirty="0"/>
              <a:t>Monitoring &amp; </a:t>
            </a:r>
            <a:r>
              <a:rPr lang="it-IT" dirty="0" err="1"/>
              <a:t>Acquisition</a:t>
            </a:r>
            <a:r>
              <a:rPr lang="it-IT" dirty="0"/>
              <a:t> of Sensor outputs 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366A89BB-BE1E-6E2D-EF61-9DE22B3D04F4}"/>
              </a:ext>
            </a:extLst>
          </p:cNvPr>
          <p:cNvSpPr txBox="1"/>
          <p:nvPr/>
        </p:nvSpPr>
        <p:spPr>
          <a:xfrm>
            <a:off x="6894049" y="1985633"/>
            <a:ext cx="2034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for </a:t>
            </a:r>
            <a:r>
              <a:rPr lang="it-IT" dirty="0" err="1">
                <a:solidFill>
                  <a:srgbClr val="0070C0"/>
                </a:solidFill>
              </a:rPr>
              <a:t>particle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counts</a:t>
            </a:r>
            <a:r>
              <a:rPr lang="it-IT" dirty="0">
                <a:solidFill>
                  <a:srgbClr val="0070C0"/>
                </a:solidFill>
              </a:rPr>
              <a:t> &amp; tracking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BE780E9A-E001-8B73-DA79-00D7F878D464}"/>
              </a:ext>
            </a:extLst>
          </p:cNvPr>
          <p:cNvSpPr txBox="1"/>
          <p:nvPr/>
        </p:nvSpPr>
        <p:spPr>
          <a:xfrm>
            <a:off x="4211788" y="4104826"/>
            <a:ext cx="683999" cy="400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/>
              <a:t>Ch1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A57165DC-1F67-0690-05B1-892A6AC03EBC}"/>
              </a:ext>
            </a:extLst>
          </p:cNvPr>
          <p:cNvSpPr txBox="1"/>
          <p:nvPr/>
        </p:nvSpPr>
        <p:spPr>
          <a:xfrm>
            <a:off x="4228709" y="4950897"/>
            <a:ext cx="68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/>
              <a:t>Ch2</a:t>
            </a:r>
          </a:p>
        </p:txBody>
      </p:sp>
      <p:sp>
        <p:nvSpPr>
          <p:cNvPr id="45" name="Figura a mano libera: forma 44">
            <a:extLst>
              <a:ext uri="{FF2B5EF4-FFF2-40B4-BE49-F238E27FC236}">
                <a16:creationId xmlns:a16="http://schemas.microsoft.com/office/drawing/2014/main" id="{B35D9B23-02C5-70AF-0BEB-5DADAF428BC0}"/>
              </a:ext>
            </a:extLst>
          </p:cNvPr>
          <p:cNvSpPr/>
          <p:nvPr/>
        </p:nvSpPr>
        <p:spPr bwMode="auto">
          <a:xfrm>
            <a:off x="4228708" y="2128388"/>
            <a:ext cx="854213" cy="323006"/>
          </a:xfrm>
          <a:custGeom>
            <a:avLst/>
            <a:gdLst>
              <a:gd name="connsiteX0" fmla="*/ 0 w 1565910"/>
              <a:gd name="connsiteY0" fmla="*/ 213007 h 213007"/>
              <a:gd name="connsiteX1" fmla="*/ 640080 w 1565910"/>
              <a:gd name="connsiteY1" fmla="*/ 18697 h 213007"/>
              <a:gd name="connsiteX2" fmla="*/ 1565910 w 1565910"/>
              <a:gd name="connsiteY2" fmla="*/ 18697 h 213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5910" h="213007">
                <a:moveTo>
                  <a:pt x="0" y="213007"/>
                </a:moveTo>
                <a:cubicBezTo>
                  <a:pt x="189547" y="132044"/>
                  <a:pt x="379095" y="51082"/>
                  <a:pt x="640080" y="18697"/>
                </a:cubicBezTo>
                <a:cubicBezTo>
                  <a:pt x="901065" y="-13688"/>
                  <a:pt x="1233487" y="2504"/>
                  <a:pt x="1565910" y="18697"/>
                </a:cubicBez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Figura a mano libera: forma 45">
            <a:extLst>
              <a:ext uri="{FF2B5EF4-FFF2-40B4-BE49-F238E27FC236}">
                <a16:creationId xmlns:a16="http://schemas.microsoft.com/office/drawing/2014/main" id="{3C9F1549-CCCA-5757-3FA4-8FA1589D21DD}"/>
              </a:ext>
            </a:extLst>
          </p:cNvPr>
          <p:cNvSpPr/>
          <p:nvPr/>
        </p:nvSpPr>
        <p:spPr bwMode="auto">
          <a:xfrm>
            <a:off x="4019932" y="2565693"/>
            <a:ext cx="1051560" cy="234821"/>
          </a:xfrm>
          <a:custGeom>
            <a:avLst/>
            <a:gdLst>
              <a:gd name="connsiteX0" fmla="*/ 0 w 1051560"/>
              <a:gd name="connsiteY0" fmla="*/ 0 h 234821"/>
              <a:gd name="connsiteX1" fmla="*/ 594360 w 1051560"/>
              <a:gd name="connsiteY1" fmla="*/ 205740 h 234821"/>
              <a:gd name="connsiteX2" fmla="*/ 1051560 w 1051560"/>
              <a:gd name="connsiteY2" fmla="*/ 228600 h 23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1560" h="234821">
                <a:moveTo>
                  <a:pt x="0" y="0"/>
                </a:moveTo>
                <a:cubicBezTo>
                  <a:pt x="209550" y="83820"/>
                  <a:pt x="419100" y="167640"/>
                  <a:pt x="594360" y="205740"/>
                </a:cubicBezTo>
                <a:cubicBezTo>
                  <a:pt x="769620" y="243840"/>
                  <a:pt x="910590" y="236220"/>
                  <a:pt x="1051560" y="228600"/>
                </a:cubicBez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7D684B3E-3F29-392D-4948-5B9FCB656BF3}"/>
              </a:ext>
            </a:extLst>
          </p:cNvPr>
          <p:cNvCxnSpPr/>
          <p:nvPr/>
        </p:nvCxnSpPr>
        <p:spPr bwMode="auto">
          <a:xfrm>
            <a:off x="4912708" y="2201657"/>
            <a:ext cx="0" cy="5760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24F14AE1-F478-7080-A2F3-455EBFE1C28A}"/>
              </a:ext>
            </a:extLst>
          </p:cNvPr>
          <p:cNvSpPr txBox="1"/>
          <p:nvPr/>
        </p:nvSpPr>
        <p:spPr>
          <a:xfrm>
            <a:off x="4477342" y="2211895"/>
            <a:ext cx="49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ym typeface="Symbol" panose="05050102010706020507" pitchFamily="18" charset="2"/>
              </a:rPr>
              <a:t></a:t>
            </a:r>
            <a:endParaRPr lang="it-IT" sz="2800" dirty="0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51CC8317-F91B-FC8F-AC88-3D3298B899BD}"/>
              </a:ext>
            </a:extLst>
          </p:cNvPr>
          <p:cNvSpPr txBox="1"/>
          <p:nvPr/>
        </p:nvSpPr>
        <p:spPr>
          <a:xfrm>
            <a:off x="7037555" y="4527827"/>
            <a:ext cx="203443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for </a:t>
            </a:r>
            <a:r>
              <a:rPr lang="it-IT" dirty="0" err="1">
                <a:solidFill>
                  <a:srgbClr val="00B050"/>
                </a:solidFill>
              </a:rPr>
              <a:t>channels</a:t>
            </a:r>
            <a:r>
              <a:rPr lang="it-IT" dirty="0">
                <a:solidFill>
                  <a:srgbClr val="00B050"/>
                </a:solidFill>
              </a:rPr>
              <a:t> monitoring</a:t>
            </a:r>
          </a:p>
        </p:txBody>
      </p:sp>
    </p:spTree>
    <p:extLst>
      <p:ext uri="{BB962C8B-B14F-4D97-AF65-F5344CB8AC3E}">
        <p14:creationId xmlns:p14="http://schemas.microsoft.com/office/powerpoint/2010/main" val="3707679476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- Ferrari</Template>
  <TotalTime>0</TotalTime>
  <Words>922</Words>
  <Application>Microsoft Office PowerPoint</Application>
  <PresentationFormat>Presentazione su schermo (4:3)</PresentationFormat>
  <Paragraphs>123</Paragraphs>
  <Slides>21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9" baseType="lpstr">
      <vt:lpstr>Minion Web</vt:lpstr>
      <vt:lpstr>Arial</vt:lpstr>
      <vt:lpstr>Calibri</vt:lpstr>
      <vt:lpstr>Lucida Bright</vt:lpstr>
      <vt:lpstr>Symbol</vt:lpstr>
      <vt:lpstr>Times New Roman</vt:lpstr>
      <vt:lpstr>Wingdings</vt:lpstr>
      <vt:lpstr>Struttura predefinita</vt:lpstr>
      <vt:lpstr>Presentazione standard di PowerPoint</vt:lpstr>
      <vt:lpstr>Synoptics of DUst System Tracker project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Monitoring &amp; Acquisition of Sensor outputs </vt:lpstr>
      <vt:lpstr>Monitoring &amp; Acquisition of Sensor outputs </vt:lpstr>
      <vt:lpstr>Presentazione standard di PowerPoint</vt:lpstr>
      <vt:lpstr>Presentazione standard di PowerPoint</vt:lpstr>
      <vt:lpstr>Dust particles counting </vt:lpstr>
      <vt:lpstr>Presentazione standard di PowerPoint</vt:lpstr>
      <vt:lpstr>Presentazione standard di PowerPoint</vt:lpstr>
      <vt:lpstr>Presentazione standard di PowerPoint</vt:lpstr>
      <vt:lpstr>Thermal behaviour of the system</vt:lpstr>
      <vt:lpstr>Insensitivity to ambient light</vt:lpstr>
      <vt:lpstr>Dissemination</vt:lpstr>
      <vt:lpstr>Presentazione standard di PowerPoint</vt:lpstr>
      <vt:lpstr>The POLIMI staff of DUST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Giorgio Ferrari</dc:creator>
  <cp:lastModifiedBy>Marco Sampietro</cp:lastModifiedBy>
  <cp:revision>39</cp:revision>
  <dcterms:created xsi:type="dcterms:W3CDTF">2016-02-27T14:47:29Z</dcterms:created>
  <dcterms:modified xsi:type="dcterms:W3CDTF">2024-11-03T09:44:24Z</dcterms:modified>
</cp:coreProperties>
</file>